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8" r:id="rId2"/>
    <p:sldId id="257" r:id="rId3"/>
    <p:sldId id="276" r:id="rId4"/>
    <p:sldId id="277" r:id="rId5"/>
    <p:sldId id="258" r:id="rId6"/>
    <p:sldId id="259" r:id="rId7"/>
    <p:sldId id="261" r:id="rId8"/>
    <p:sldId id="262" r:id="rId9"/>
    <p:sldId id="260" r:id="rId10"/>
    <p:sldId id="263" r:id="rId11"/>
    <p:sldId id="266" r:id="rId12"/>
    <p:sldId id="264" r:id="rId13"/>
    <p:sldId id="268" r:id="rId14"/>
    <p:sldId id="279" r:id="rId15"/>
    <p:sldId id="265"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34966B-92C3-4A9F-96DE-9833D67402F9}" v="7" dt="2023-10-15T15:01:32.4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262" autoAdjust="0"/>
  </p:normalViewPr>
  <p:slideViewPr>
    <p:cSldViewPr snapToGrid="0">
      <p:cViewPr varScale="1">
        <p:scale>
          <a:sx n="58" d="100"/>
          <a:sy n="58" d="100"/>
        </p:scale>
        <p:origin x="669" y="4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án Ó Dochartaigh" userId="0a7ed7625c295abb" providerId="LiveId" clId="{606F3603-5212-462E-9E44-8005BC44599E}"/>
    <pc:docChg chg="undo redo custSel addSld delSld modSld sldOrd">
      <pc:chgData name="Darán Ó Dochartaigh" userId="0a7ed7625c295abb" providerId="LiveId" clId="{606F3603-5212-462E-9E44-8005BC44599E}" dt="2022-09-15T20:57:58.789" v="4433" actId="20577"/>
      <pc:docMkLst>
        <pc:docMk/>
      </pc:docMkLst>
      <pc:sldChg chg="modNotesTx">
        <pc:chgData name="Darán Ó Dochartaigh" userId="0a7ed7625c295abb" providerId="LiveId" clId="{606F3603-5212-462E-9E44-8005BC44599E}" dt="2022-09-15T16:14:09.327" v="64" actId="20577"/>
        <pc:sldMkLst>
          <pc:docMk/>
          <pc:sldMk cId="1305365136" sldId="259"/>
        </pc:sldMkLst>
      </pc:sldChg>
      <pc:sldChg chg="addSp delSp modSp new mod setBg modNotesTx">
        <pc:chgData name="Darán Ó Dochartaigh" userId="0a7ed7625c295abb" providerId="LiveId" clId="{606F3603-5212-462E-9E44-8005BC44599E}" dt="2022-09-15T16:36:57.167" v="713" actId="20577"/>
        <pc:sldMkLst>
          <pc:docMk/>
          <pc:sldMk cId="279604949" sldId="260"/>
        </pc:sldMkLst>
        <pc:spChg chg="del">
          <ac:chgData name="Darán Ó Dochartaigh" userId="0a7ed7625c295abb" providerId="LiveId" clId="{606F3603-5212-462E-9E44-8005BC44599E}" dt="2022-09-15T16:17:00.166" v="73" actId="478"/>
          <ac:spMkLst>
            <pc:docMk/>
            <pc:sldMk cId="279604949" sldId="260"/>
            <ac:spMk id="2" creationId="{C2DCE002-CF9C-B431-361B-09A000248D7B}"/>
          </ac:spMkLst>
        </pc:spChg>
        <pc:spChg chg="del mod">
          <ac:chgData name="Darán Ó Dochartaigh" userId="0a7ed7625c295abb" providerId="LiveId" clId="{606F3603-5212-462E-9E44-8005BC44599E}" dt="2022-09-15T16:16:57.877" v="72" actId="478"/>
          <ac:spMkLst>
            <pc:docMk/>
            <pc:sldMk cId="279604949" sldId="260"/>
            <ac:spMk id="3" creationId="{D10C84D6-59F8-7AD2-7B57-29C34C661BBE}"/>
          </ac:spMkLst>
        </pc:spChg>
        <pc:picChg chg="add mod">
          <ac:chgData name="Darán Ó Dochartaigh" userId="0a7ed7625c295abb" providerId="LiveId" clId="{606F3603-5212-462E-9E44-8005BC44599E}" dt="2022-09-15T16:16:36.327" v="69" actId="14100"/>
          <ac:picMkLst>
            <pc:docMk/>
            <pc:sldMk cId="279604949" sldId="260"/>
            <ac:picMk id="5" creationId="{30D21447-CDC7-BD3F-5D87-87CE0FF5237B}"/>
          </ac:picMkLst>
        </pc:picChg>
      </pc:sldChg>
      <pc:sldChg chg="addSp delSp modSp new mod modAnim modNotesTx">
        <pc:chgData name="Darán Ó Dochartaigh" userId="0a7ed7625c295abb" providerId="LiveId" clId="{606F3603-5212-462E-9E44-8005BC44599E}" dt="2022-09-15T16:33:00.731" v="661"/>
        <pc:sldMkLst>
          <pc:docMk/>
          <pc:sldMk cId="1060706937" sldId="261"/>
        </pc:sldMkLst>
        <pc:spChg chg="mod">
          <ac:chgData name="Darán Ó Dochartaigh" userId="0a7ed7625c295abb" providerId="LiveId" clId="{606F3603-5212-462E-9E44-8005BC44599E}" dt="2022-09-15T16:28:54.384" v="247" actId="20577"/>
          <ac:spMkLst>
            <pc:docMk/>
            <pc:sldMk cId="1060706937" sldId="261"/>
            <ac:spMk id="2" creationId="{8E0AFD73-5842-DE46-8CE6-B1EDD99CB933}"/>
          </ac:spMkLst>
        </pc:spChg>
        <pc:spChg chg="del mod">
          <ac:chgData name="Darán Ó Dochartaigh" userId="0a7ed7625c295abb" providerId="LiveId" clId="{606F3603-5212-462E-9E44-8005BC44599E}" dt="2022-09-15T16:21:15.483" v="114"/>
          <ac:spMkLst>
            <pc:docMk/>
            <pc:sldMk cId="1060706937" sldId="261"/>
            <ac:spMk id="3" creationId="{3386ABF7-3D8D-D578-E2ED-423439271774}"/>
          </ac:spMkLst>
        </pc:spChg>
        <pc:spChg chg="add del mod">
          <ac:chgData name="Darán Ó Dochartaigh" userId="0a7ed7625c295abb" providerId="LiveId" clId="{606F3603-5212-462E-9E44-8005BC44599E}" dt="2022-09-15T16:30:01.900" v="407" actId="21"/>
          <ac:spMkLst>
            <pc:docMk/>
            <pc:sldMk cId="1060706937" sldId="261"/>
            <ac:spMk id="4" creationId="{2C54D3D5-D2CA-2815-536D-54922950657D}"/>
          </ac:spMkLst>
        </pc:spChg>
        <pc:spChg chg="add mod">
          <ac:chgData name="Darán Ó Dochartaigh" userId="0a7ed7625c295abb" providerId="LiveId" clId="{606F3603-5212-462E-9E44-8005BC44599E}" dt="2022-09-15T16:30:01.900" v="407" actId="21"/>
          <ac:spMkLst>
            <pc:docMk/>
            <pc:sldMk cId="1060706937" sldId="261"/>
            <ac:spMk id="6" creationId="{90E175A9-1EDC-5832-318C-0F9948B834C6}"/>
          </ac:spMkLst>
        </pc:spChg>
        <pc:spChg chg="add mod">
          <ac:chgData name="Darán Ó Dochartaigh" userId="0a7ed7625c295abb" providerId="LiveId" clId="{606F3603-5212-462E-9E44-8005BC44599E}" dt="2022-09-15T16:30:15.161" v="408"/>
          <ac:spMkLst>
            <pc:docMk/>
            <pc:sldMk cId="1060706937" sldId="261"/>
            <ac:spMk id="7" creationId="{72616F65-F85B-AE11-2541-0254347B75A8}"/>
          </ac:spMkLst>
        </pc:spChg>
        <pc:picChg chg="add del mod">
          <ac:chgData name="Darán Ó Dochartaigh" userId="0a7ed7625c295abb" providerId="LiveId" clId="{606F3603-5212-462E-9E44-8005BC44599E}" dt="2022-09-15T16:25:13.423" v="126" actId="478"/>
          <ac:picMkLst>
            <pc:docMk/>
            <pc:sldMk cId="1060706937" sldId="261"/>
            <ac:picMk id="1026" creationId="{E819338C-2AFE-87C0-4D07-EC07093E5F97}"/>
          </ac:picMkLst>
        </pc:picChg>
        <pc:picChg chg="add del mod">
          <ac:chgData name="Darán Ó Dochartaigh" userId="0a7ed7625c295abb" providerId="LiveId" clId="{606F3603-5212-462E-9E44-8005BC44599E}" dt="2022-09-15T16:25:20.478" v="129" actId="478"/>
          <ac:picMkLst>
            <pc:docMk/>
            <pc:sldMk cId="1060706937" sldId="261"/>
            <ac:picMk id="1028" creationId="{0BA9D44A-1A1D-6BD6-7456-15E3635A6F19}"/>
          </ac:picMkLst>
        </pc:picChg>
        <pc:picChg chg="add mod">
          <ac:chgData name="Darán Ó Dochartaigh" userId="0a7ed7625c295abb" providerId="LiveId" clId="{606F3603-5212-462E-9E44-8005BC44599E}" dt="2022-09-15T16:25:41.738" v="134" actId="1076"/>
          <ac:picMkLst>
            <pc:docMk/>
            <pc:sldMk cId="1060706937" sldId="261"/>
            <ac:picMk id="1030" creationId="{CE8C036F-754D-77D6-3055-26E66CAAB1A5}"/>
          </ac:picMkLst>
        </pc:picChg>
      </pc:sldChg>
      <pc:sldChg chg="addSp delSp modSp new mod modNotesTx">
        <pc:chgData name="Darán Ó Dochartaigh" userId="0a7ed7625c295abb" providerId="LiveId" clId="{606F3603-5212-462E-9E44-8005BC44599E}" dt="2022-09-15T16:32:52.577" v="660" actId="20577"/>
        <pc:sldMkLst>
          <pc:docMk/>
          <pc:sldMk cId="1209049871" sldId="262"/>
        </pc:sldMkLst>
        <pc:spChg chg="del mod">
          <ac:chgData name="Darán Ó Dochartaigh" userId="0a7ed7625c295abb" providerId="LiveId" clId="{606F3603-5212-462E-9E44-8005BC44599E}" dt="2022-09-15T16:31:36.164" v="416" actId="478"/>
          <ac:spMkLst>
            <pc:docMk/>
            <pc:sldMk cId="1209049871" sldId="262"/>
            <ac:spMk id="2" creationId="{A53794E3-1BC2-C49E-8410-442B0BF5E098}"/>
          </ac:spMkLst>
        </pc:spChg>
        <pc:spChg chg="del">
          <ac:chgData name="Darán Ó Dochartaigh" userId="0a7ed7625c295abb" providerId="LiveId" clId="{606F3603-5212-462E-9E44-8005BC44599E}" dt="2022-09-15T16:31:22.555" v="412" actId="931"/>
          <ac:spMkLst>
            <pc:docMk/>
            <pc:sldMk cId="1209049871" sldId="262"/>
            <ac:spMk id="3" creationId="{D1158BF4-C5ED-CB4C-A438-6E05C6CF07CC}"/>
          </ac:spMkLst>
        </pc:spChg>
        <pc:picChg chg="add mod">
          <ac:chgData name="Darán Ó Dochartaigh" userId="0a7ed7625c295abb" providerId="LiveId" clId="{606F3603-5212-462E-9E44-8005BC44599E}" dt="2022-09-15T16:31:30.987" v="414" actId="14100"/>
          <ac:picMkLst>
            <pc:docMk/>
            <pc:sldMk cId="1209049871" sldId="262"/>
            <ac:picMk id="5" creationId="{3DBE9E73-1222-61C4-85AD-2550FE98FEED}"/>
          </ac:picMkLst>
        </pc:picChg>
        <pc:picChg chg="add del">
          <ac:chgData name="Darán Ó Dochartaigh" userId="0a7ed7625c295abb" providerId="LiveId" clId="{606F3603-5212-462E-9E44-8005BC44599E}" dt="2022-09-15T16:30:43.808" v="411" actId="478"/>
          <ac:picMkLst>
            <pc:docMk/>
            <pc:sldMk cId="1209049871" sldId="262"/>
            <ac:picMk id="2050" creationId="{03AFB281-1975-F60A-7CDE-6391909784E0}"/>
          </ac:picMkLst>
        </pc:picChg>
      </pc:sldChg>
      <pc:sldChg chg="modSp new mod modNotesTx">
        <pc:chgData name="Darán Ó Dochartaigh" userId="0a7ed7625c295abb" providerId="LiveId" clId="{606F3603-5212-462E-9E44-8005BC44599E}" dt="2022-09-15T16:46:40.756" v="1591" actId="20577"/>
        <pc:sldMkLst>
          <pc:docMk/>
          <pc:sldMk cId="3777971580" sldId="263"/>
        </pc:sldMkLst>
        <pc:spChg chg="mod">
          <ac:chgData name="Darán Ó Dochartaigh" userId="0a7ed7625c295abb" providerId="LiveId" clId="{606F3603-5212-462E-9E44-8005BC44599E}" dt="2022-09-15T16:40:16.572" v="939" actId="120"/>
          <ac:spMkLst>
            <pc:docMk/>
            <pc:sldMk cId="3777971580" sldId="263"/>
            <ac:spMk id="2" creationId="{B8D4919E-7382-6244-8ED5-47531B82D7A0}"/>
          </ac:spMkLst>
        </pc:spChg>
        <pc:spChg chg="mod">
          <ac:chgData name="Darán Ó Dochartaigh" userId="0a7ed7625c295abb" providerId="LiveId" clId="{606F3603-5212-462E-9E44-8005BC44599E}" dt="2022-09-15T16:41:03.049" v="977" actId="20577"/>
          <ac:spMkLst>
            <pc:docMk/>
            <pc:sldMk cId="3777971580" sldId="263"/>
            <ac:spMk id="3" creationId="{D6DA57E0-14C4-4B05-8A52-0C20B7906E6B}"/>
          </ac:spMkLst>
        </pc:spChg>
      </pc:sldChg>
      <pc:sldChg chg="modSp new mod modNotesTx">
        <pc:chgData name="Darán Ó Dochartaigh" userId="0a7ed7625c295abb" providerId="LiveId" clId="{606F3603-5212-462E-9E44-8005BC44599E}" dt="2022-09-15T17:22:56.077" v="3305"/>
        <pc:sldMkLst>
          <pc:docMk/>
          <pc:sldMk cId="3407227074" sldId="264"/>
        </pc:sldMkLst>
        <pc:spChg chg="mod">
          <ac:chgData name="Darán Ó Dochartaigh" userId="0a7ed7625c295abb" providerId="LiveId" clId="{606F3603-5212-462E-9E44-8005BC44599E}" dt="2022-09-15T16:48:59.807" v="1637" actId="403"/>
          <ac:spMkLst>
            <pc:docMk/>
            <pc:sldMk cId="3407227074" sldId="264"/>
            <ac:spMk id="2" creationId="{482786E3-1288-4A66-732E-8F76F0F62392}"/>
          </ac:spMkLst>
        </pc:spChg>
        <pc:spChg chg="mod">
          <ac:chgData name="Darán Ó Dochartaigh" userId="0a7ed7625c295abb" providerId="LiveId" clId="{606F3603-5212-462E-9E44-8005BC44599E}" dt="2022-09-15T17:22:56.077" v="3305"/>
          <ac:spMkLst>
            <pc:docMk/>
            <pc:sldMk cId="3407227074" sldId="264"/>
            <ac:spMk id="3" creationId="{3E65B5A8-ABAE-F36E-89A6-89F6167BCAE4}"/>
          </ac:spMkLst>
        </pc:spChg>
      </pc:sldChg>
      <pc:sldChg chg="addSp delSp modSp new mod setBg modNotesTx">
        <pc:chgData name="Darán Ó Dochartaigh" userId="0a7ed7625c295abb" providerId="LiveId" clId="{606F3603-5212-462E-9E44-8005BC44599E}" dt="2022-09-15T17:34:38.114" v="3811" actId="1076"/>
        <pc:sldMkLst>
          <pc:docMk/>
          <pc:sldMk cId="4157188973" sldId="265"/>
        </pc:sldMkLst>
        <pc:spChg chg="del">
          <ac:chgData name="Darán Ó Dochartaigh" userId="0a7ed7625c295abb" providerId="LiveId" clId="{606F3603-5212-462E-9E44-8005BC44599E}" dt="2022-09-15T17:02:38.915" v="2357" actId="478"/>
          <ac:spMkLst>
            <pc:docMk/>
            <pc:sldMk cId="4157188973" sldId="265"/>
            <ac:spMk id="2" creationId="{712BF5C4-28CE-7607-CDEE-C029251E0047}"/>
          </ac:spMkLst>
        </pc:spChg>
        <pc:spChg chg="del mod">
          <ac:chgData name="Darán Ó Dochartaigh" userId="0a7ed7625c295abb" providerId="LiveId" clId="{606F3603-5212-462E-9E44-8005BC44599E}" dt="2022-09-15T17:02:43.495" v="2359" actId="478"/>
          <ac:spMkLst>
            <pc:docMk/>
            <pc:sldMk cId="4157188973" sldId="265"/>
            <ac:spMk id="3" creationId="{CCCEB8F2-B3E0-A49A-9851-896953BF8D85}"/>
          </ac:spMkLst>
        </pc:spChg>
        <pc:spChg chg="add del mod">
          <ac:chgData name="Darán Ó Dochartaigh" userId="0a7ed7625c295abb" providerId="LiveId" clId="{606F3603-5212-462E-9E44-8005BC44599E}" dt="2022-09-15T17:33:15.279" v="3799" actId="478"/>
          <ac:spMkLst>
            <pc:docMk/>
            <pc:sldMk cId="4157188973" sldId="265"/>
            <ac:spMk id="7" creationId="{D3680F1A-A5E9-062D-591F-3605443A5BE8}"/>
          </ac:spMkLst>
        </pc:spChg>
        <pc:picChg chg="add mod">
          <ac:chgData name="Darán Ó Dochartaigh" userId="0a7ed7625c295abb" providerId="LiveId" clId="{606F3603-5212-462E-9E44-8005BC44599E}" dt="2022-09-15T17:34:38.114" v="3811" actId="1076"/>
          <ac:picMkLst>
            <pc:docMk/>
            <pc:sldMk cId="4157188973" sldId="265"/>
            <ac:picMk id="5" creationId="{6BF7884F-82BA-BFE4-7DCB-576B83D7F443}"/>
          </ac:picMkLst>
        </pc:picChg>
        <pc:picChg chg="add del mod">
          <ac:chgData name="Darán Ó Dochartaigh" userId="0a7ed7625c295abb" providerId="LiveId" clId="{606F3603-5212-462E-9E44-8005BC44599E}" dt="2022-09-15T17:08:04.754" v="2549" actId="478"/>
          <ac:picMkLst>
            <pc:docMk/>
            <pc:sldMk cId="4157188973" sldId="265"/>
            <ac:picMk id="6" creationId="{9BE888CD-C36E-43E1-4E8E-7CD7A2A07D66}"/>
          </ac:picMkLst>
        </pc:picChg>
        <pc:picChg chg="add del mod">
          <ac:chgData name="Darán Ó Dochartaigh" userId="0a7ed7625c295abb" providerId="LiveId" clId="{606F3603-5212-462E-9E44-8005BC44599E}" dt="2022-09-15T17:34:31.785" v="3809" actId="21"/>
          <ac:picMkLst>
            <pc:docMk/>
            <pc:sldMk cId="4157188973" sldId="265"/>
            <ac:picMk id="9" creationId="{BBA9AD99-E451-BF69-58B8-1B155C94BF6C}"/>
          </ac:picMkLst>
        </pc:picChg>
      </pc:sldChg>
      <pc:sldChg chg="addSp modSp new mod modAnim modNotesTx">
        <pc:chgData name="Darán Ó Dochartaigh" userId="0a7ed7625c295abb" providerId="LiveId" clId="{606F3603-5212-462E-9E44-8005BC44599E}" dt="2022-09-15T17:17:36.959" v="3166" actId="20577"/>
        <pc:sldMkLst>
          <pc:docMk/>
          <pc:sldMk cId="1301383050" sldId="266"/>
        </pc:sldMkLst>
        <pc:spChg chg="mod">
          <ac:chgData name="Darán Ó Dochartaigh" userId="0a7ed7625c295abb" providerId="LiveId" clId="{606F3603-5212-462E-9E44-8005BC44599E}" dt="2022-09-15T17:12:48.635" v="2837" actId="403"/>
          <ac:spMkLst>
            <pc:docMk/>
            <pc:sldMk cId="1301383050" sldId="266"/>
            <ac:spMk id="2" creationId="{EA6173FC-8401-0D81-C04D-99B456D77B06}"/>
          </ac:spMkLst>
        </pc:spChg>
        <pc:spChg chg="mod">
          <ac:chgData name="Darán Ó Dochartaigh" userId="0a7ed7625c295abb" providerId="LiveId" clId="{606F3603-5212-462E-9E44-8005BC44599E}" dt="2022-09-15T17:15:27.782" v="2893" actId="1076"/>
          <ac:spMkLst>
            <pc:docMk/>
            <pc:sldMk cId="1301383050" sldId="266"/>
            <ac:spMk id="3" creationId="{6227BCB6-1B3B-67F0-D995-04B8DF45BF51}"/>
          </ac:spMkLst>
        </pc:spChg>
        <pc:spChg chg="add mod">
          <ac:chgData name="Darán Ó Dochartaigh" userId="0a7ed7625c295abb" providerId="LiveId" clId="{606F3603-5212-462E-9E44-8005BC44599E}" dt="2022-09-15T17:13:41.299" v="2842" actId="1076"/>
          <ac:spMkLst>
            <pc:docMk/>
            <pc:sldMk cId="1301383050" sldId="266"/>
            <ac:spMk id="4" creationId="{45620691-94A1-55CB-0C99-E83B0E7F09C1}"/>
          </ac:spMkLst>
        </pc:spChg>
        <pc:spChg chg="add mod">
          <ac:chgData name="Darán Ó Dochartaigh" userId="0a7ed7625c295abb" providerId="LiveId" clId="{606F3603-5212-462E-9E44-8005BC44599E}" dt="2022-09-15T17:13:46.501" v="2843" actId="1076"/>
          <ac:spMkLst>
            <pc:docMk/>
            <pc:sldMk cId="1301383050" sldId="266"/>
            <ac:spMk id="5" creationId="{F15C167D-F51C-5C89-17CA-36A028645608}"/>
          </ac:spMkLst>
        </pc:spChg>
        <pc:spChg chg="add mod">
          <ac:chgData name="Darán Ó Dochartaigh" userId="0a7ed7625c295abb" providerId="LiveId" clId="{606F3603-5212-462E-9E44-8005BC44599E}" dt="2022-09-15T17:15:21.976" v="2892" actId="1076"/>
          <ac:spMkLst>
            <pc:docMk/>
            <pc:sldMk cId="1301383050" sldId="266"/>
            <ac:spMk id="6" creationId="{5D85F3D6-2BE4-9FA7-889C-BEFF33FE1607}"/>
          </ac:spMkLst>
        </pc:spChg>
      </pc:sldChg>
      <pc:sldChg chg="addSp delSp modSp new mod setBg modNotesTx">
        <pc:chgData name="Darán Ó Dochartaigh" userId="0a7ed7625c295abb" providerId="LiveId" clId="{606F3603-5212-462E-9E44-8005BC44599E}" dt="2022-09-15T17:54:20.275" v="3876" actId="14100"/>
        <pc:sldMkLst>
          <pc:docMk/>
          <pc:sldMk cId="2296295089" sldId="267"/>
        </pc:sldMkLst>
        <pc:spChg chg="del mod">
          <ac:chgData name="Darán Ó Dochartaigh" userId="0a7ed7625c295abb" providerId="LiveId" clId="{606F3603-5212-462E-9E44-8005BC44599E}" dt="2022-09-15T17:43:10.868" v="3813" actId="478"/>
          <ac:spMkLst>
            <pc:docMk/>
            <pc:sldMk cId="2296295089" sldId="267"/>
            <ac:spMk id="2" creationId="{00E53AB9-3970-8A47-641D-385F7FDEB094}"/>
          </ac:spMkLst>
        </pc:spChg>
        <pc:spChg chg="del">
          <ac:chgData name="Darán Ó Dochartaigh" userId="0a7ed7625c295abb" providerId="LiveId" clId="{606F3603-5212-462E-9E44-8005BC44599E}" dt="2022-09-15T17:43:12.609" v="3814" actId="478"/>
          <ac:spMkLst>
            <pc:docMk/>
            <pc:sldMk cId="2296295089" sldId="267"/>
            <ac:spMk id="3" creationId="{A945365E-2AC2-19A9-6FD2-83E4F51CCBC0}"/>
          </ac:spMkLst>
        </pc:spChg>
        <pc:spChg chg="add del">
          <ac:chgData name="Darán Ó Dochartaigh" userId="0a7ed7625c295abb" providerId="LiveId" clId="{606F3603-5212-462E-9E44-8005BC44599E}" dt="2022-09-15T17:52:07.286" v="3865" actId="22"/>
          <ac:spMkLst>
            <pc:docMk/>
            <pc:sldMk cId="2296295089" sldId="267"/>
            <ac:spMk id="8" creationId="{DC024F9E-66AC-03DB-7E60-106618187CCD}"/>
          </ac:spMkLst>
        </pc:spChg>
        <pc:spChg chg="add mod">
          <ac:chgData name="Darán Ó Dochartaigh" userId="0a7ed7625c295abb" providerId="LiveId" clId="{606F3603-5212-462E-9E44-8005BC44599E}" dt="2022-09-15T17:54:20.275" v="3876" actId="14100"/>
          <ac:spMkLst>
            <pc:docMk/>
            <pc:sldMk cId="2296295089" sldId="267"/>
            <ac:spMk id="9" creationId="{457ABAF1-59AD-33B9-3FAD-F888F450B959}"/>
          </ac:spMkLst>
        </pc:spChg>
        <pc:picChg chg="add del mod">
          <ac:chgData name="Darán Ó Dochartaigh" userId="0a7ed7625c295abb" providerId="LiveId" clId="{606F3603-5212-462E-9E44-8005BC44599E}" dt="2022-09-15T17:43:15.799" v="3816"/>
          <ac:picMkLst>
            <pc:docMk/>
            <pc:sldMk cId="2296295089" sldId="267"/>
            <ac:picMk id="4" creationId="{CD0F0647-E880-3AC9-DCD9-1F8C18389CC4}"/>
          </ac:picMkLst>
        </pc:picChg>
        <pc:picChg chg="add mod">
          <ac:chgData name="Darán Ó Dochartaigh" userId="0a7ed7625c295abb" providerId="LiveId" clId="{606F3603-5212-462E-9E44-8005BC44599E}" dt="2022-09-15T17:45:25.392" v="3828" actId="1076"/>
          <ac:picMkLst>
            <pc:docMk/>
            <pc:sldMk cId="2296295089" sldId="267"/>
            <ac:picMk id="6" creationId="{040B70C0-B840-8364-57F3-018406D8576A}"/>
          </ac:picMkLst>
        </pc:picChg>
      </pc:sldChg>
      <pc:sldChg chg="modSp add mod modNotesTx">
        <pc:chgData name="Darán Ó Dochartaigh" userId="0a7ed7625c295abb" providerId="LiveId" clId="{606F3603-5212-462E-9E44-8005BC44599E}" dt="2022-09-15T17:29:12.098" v="3508" actId="20577"/>
        <pc:sldMkLst>
          <pc:docMk/>
          <pc:sldMk cId="796173660" sldId="268"/>
        </pc:sldMkLst>
        <pc:spChg chg="mod">
          <ac:chgData name="Darán Ó Dochartaigh" userId="0a7ed7625c295abb" providerId="LiveId" clId="{606F3603-5212-462E-9E44-8005BC44599E}" dt="2022-09-15T17:25:07.133" v="3342" actId="790"/>
          <ac:spMkLst>
            <pc:docMk/>
            <pc:sldMk cId="796173660" sldId="268"/>
            <ac:spMk id="2" creationId="{482786E3-1288-4A66-732E-8F76F0F62392}"/>
          </ac:spMkLst>
        </pc:spChg>
        <pc:spChg chg="mod">
          <ac:chgData name="Darán Ó Dochartaigh" userId="0a7ed7625c295abb" providerId="LiveId" clId="{606F3603-5212-462E-9E44-8005BC44599E}" dt="2022-09-15T17:25:07.133" v="3342" actId="790"/>
          <ac:spMkLst>
            <pc:docMk/>
            <pc:sldMk cId="796173660" sldId="268"/>
            <ac:spMk id="3" creationId="{3E65B5A8-ABAE-F36E-89A6-89F6167BCAE4}"/>
          </ac:spMkLst>
        </pc:spChg>
      </pc:sldChg>
      <pc:sldChg chg="addSp delSp modSp new mod modNotesTx">
        <pc:chgData name="Darán Ó Dochartaigh" userId="0a7ed7625c295abb" providerId="LiveId" clId="{606F3603-5212-462E-9E44-8005BC44599E}" dt="2022-09-15T18:20:32.378" v="4325" actId="20577"/>
        <pc:sldMkLst>
          <pc:docMk/>
          <pc:sldMk cId="2807390101" sldId="269"/>
        </pc:sldMkLst>
        <pc:spChg chg="mod">
          <ac:chgData name="Darán Ó Dochartaigh" userId="0a7ed7625c295abb" providerId="LiveId" clId="{606F3603-5212-462E-9E44-8005BC44599E}" dt="2022-09-15T18:01:32.189" v="3907" actId="122"/>
          <ac:spMkLst>
            <pc:docMk/>
            <pc:sldMk cId="2807390101" sldId="269"/>
            <ac:spMk id="2" creationId="{7A3B2ADE-CB03-D487-C6EE-C1A128ED5F61}"/>
          </ac:spMkLst>
        </pc:spChg>
        <pc:spChg chg="mod">
          <ac:chgData name="Darán Ó Dochartaigh" userId="0a7ed7625c295abb" providerId="LiveId" clId="{606F3603-5212-462E-9E44-8005BC44599E}" dt="2022-09-15T18:01:36.249" v="3908" actId="14100"/>
          <ac:spMkLst>
            <pc:docMk/>
            <pc:sldMk cId="2807390101" sldId="269"/>
            <ac:spMk id="3" creationId="{FD7460FA-488C-10F5-5907-BFABD69F324D}"/>
          </ac:spMkLst>
        </pc:spChg>
        <pc:spChg chg="add del mod">
          <ac:chgData name="Darán Ó Dochartaigh" userId="0a7ed7625c295abb" providerId="LiveId" clId="{606F3603-5212-462E-9E44-8005BC44599E}" dt="2022-09-15T18:08:46.621" v="3943" actId="478"/>
          <ac:spMkLst>
            <pc:docMk/>
            <pc:sldMk cId="2807390101" sldId="269"/>
            <ac:spMk id="4" creationId="{601C1EA5-5106-CC71-A066-E55BEA52C743}"/>
          </ac:spMkLst>
        </pc:spChg>
        <pc:spChg chg="add del mod">
          <ac:chgData name="Darán Ó Dochartaigh" userId="0a7ed7625c295abb" providerId="LiveId" clId="{606F3603-5212-462E-9E44-8005BC44599E}" dt="2022-09-15T18:02:02.591" v="3912"/>
          <ac:spMkLst>
            <pc:docMk/>
            <pc:sldMk cId="2807390101" sldId="269"/>
            <ac:spMk id="5" creationId="{1D127D9D-0001-7C2D-90C1-0003B2EB4507}"/>
          </ac:spMkLst>
        </pc:spChg>
      </pc:sldChg>
      <pc:sldChg chg="addSp delSp modSp add mod modNotesTx">
        <pc:chgData name="Darán Ó Dochartaigh" userId="0a7ed7625c295abb" providerId="LiveId" clId="{606F3603-5212-462E-9E44-8005BC44599E}" dt="2022-09-15T18:21:44.847" v="4430" actId="20577"/>
        <pc:sldMkLst>
          <pc:docMk/>
          <pc:sldMk cId="3033373972" sldId="270"/>
        </pc:sldMkLst>
        <pc:spChg chg="mod">
          <ac:chgData name="Darán Ó Dochartaigh" userId="0a7ed7625c295abb" providerId="LiveId" clId="{606F3603-5212-462E-9E44-8005BC44599E}" dt="2022-09-15T18:09:19.127" v="3954" actId="790"/>
          <ac:spMkLst>
            <pc:docMk/>
            <pc:sldMk cId="3033373972" sldId="270"/>
            <ac:spMk id="2" creationId="{7A3B2ADE-CB03-D487-C6EE-C1A128ED5F61}"/>
          </ac:spMkLst>
        </pc:spChg>
        <pc:spChg chg="del">
          <ac:chgData name="Darán Ó Dochartaigh" userId="0a7ed7625c295abb" providerId="LiveId" clId="{606F3603-5212-462E-9E44-8005BC44599E}" dt="2022-09-15T18:08:50.796" v="3944" actId="478"/>
          <ac:spMkLst>
            <pc:docMk/>
            <pc:sldMk cId="3033373972" sldId="270"/>
            <ac:spMk id="3" creationId="{FD7460FA-488C-10F5-5907-BFABD69F324D}"/>
          </ac:spMkLst>
        </pc:spChg>
        <pc:spChg chg="mod">
          <ac:chgData name="Darán Ó Dochartaigh" userId="0a7ed7625c295abb" providerId="LiveId" clId="{606F3603-5212-462E-9E44-8005BC44599E}" dt="2022-09-15T18:09:19.127" v="3954" actId="790"/>
          <ac:spMkLst>
            <pc:docMk/>
            <pc:sldMk cId="3033373972" sldId="270"/>
            <ac:spMk id="4" creationId="{601C1EA5-5106-CC71-A066-E55BEA52C743}"/>
          </ac:spMkLst>
        </pc:spChg>
        <pc:spChg chg="add del mod">
          <ac:chgData name="Darán Ó Dochartaigh" userId="0a7ed7625c295abb" providerId="LiveId" clId="{606F3603-5212-462E-9E44-8005BC44599E}" dt="2022-09-15T18:08:53.907" v="3945" actId="478"/>
          <ac:spMkLst>
            <pc:docMk/>
            <pc:sldMk cId="3033373972" sldId="270"/>
            <ac:spMk id="6" creationId="{6C8913C4-12AA-FE5C-1278-69A3828E9FC2}"/>
          </ac:spMkLst>
        </pc:spChg>
      </pc:sldChg>
      <pc:sldChg chg="addSp delSp modSp new mod modAnim modNotesTx">
        <pc:chgData name="Darán Ó Dochartaigh" userId="0a7ed7625c295abb" providerId="LiveId" clId="{606F3603-5212-462E-9E44-8005BC44599E}" dt="2022-09-15T18:22:12.971" v="4431"/>
        <pc:sldMkLst>
          <pc:docMk/>
          <pc:sldMk cId="2477573274" sldId="271"/>
        </pc:sldMkLst>
        <pc:spChg chg="mod">
          <ac:chgData name="Darán Ó Dochartaigh" userId="0a7ed7625c295abb" providerId="LiveId" clId="{606F3603-5212-462E-9E44-8005BC44599E}" dt="2022-09-15T18:20:57.170" v="4348" actId="403"/>
          <ac:spMkLst>
            <pc:docMk/>
            <pc:sldMk cId="2477573274" sldId="271"/>
            <ac:spMk id="2" creationId="{D458F925-502A-5D0E-349D-DDFC5FE5BA0A}"/>
          </ac:spMkLst>
        </pc:spChg>
        <pc:spChg chg="del">
          <ac:chgData name="Darán Ó Dochartaigh" userId="0a7ed7625c295abb" providerId="LiveId" clId="{606F3603-5212-462E-9E44-8005BC44599E}" dt="2022-09-15T18:11:08.710" v="4049" actId="478"/>
          <ac:spMkLst>
            <pc:docMk/>
            <pc:sldMk cId="2477573274" sldId="271"/>
            <ac:spMk id="3" creationId="{6634B47E-8FAA-99FA-B72B-C4C3995C43AC}"/>
          </ac:spMkLst>
        </pc:spChg>
        <pc:picChg chg="add mod">
          <ac:chgData name="Darán Ó Dochartaigh" userId="0a7ed7625c295abb" providerId="LiveId" clId="{606F3603-5212-462E-9E44-8005BC44599E}" dt="2022-09-15T18:11:46.180" v="4058" actId="14100"/>
          <ac:picMkLst>
            <pc:docMk/>
            <pc:sldMk cId="2477573274" sldId="271"/>
            <ac:picMk id="5" creationId="{45C072F1-26D9-0F6A-A1F5-34CA4BE34458}"/>
          </ac:picMkLst>
        </pc:picChg>
        <pc:picChg chg="add mod">
          <ac:chgData name="Darán Ó Dochartaigh" userId="0a7ed7625c295abb" providerId="LiveId" clId="{606F3603-5212-462E-9E44-8005BC44599E}" dt="2022-09-15T18:11:42.508" v="4057" actId="1076"/>
          <ac:picMkLst>
            <pc:docMk/>
            <pc:sldMk cId="2477573274" sldId="271"/>
            <ac:picMk id="7" creationId="{1250B5BF-B7BC-68F1-0063-43A1FF7A2822}"/>
          </ac:picMkLst>
        </pc:picChg>
        <pc:picChg chg="add mod">
          <ac:chgData name="Darán Ó Dochartaigh" userId="0a7ed7625c295abb" providerId="LiveId" clId="{606F3603-5212-462E-9E44-8005BC44599E}" dt="2022-09-15T18:15:10.520" v="4172" actId="1076"/>
          <ac:picMkLst>
            <pc:docMk/>
            <pc:sldMk cId="2477573274" sldId="271"/>
            <ac:picMk id="8" creationId="{D4FF459A-57D3-8625-1B4C-5228E92EA1FE}"/>
          </ac:picMkLst>
        </pc:picChg>
      </pc:sldChg>
      <pc:sldChg chg="modSp new mod">
        <pc:chgData name="Darán Ó Dochartaigh" userId="0a7ed7625c295abb" providerId="LiveId" clId="{606F3603-5212-462E-9E44-8005BC44599E}" dt="2022-09-15T18:13:54.557" v="4170" actId="20577"/>
        <pc:sldMkLst>
          <pc:docMk/>
          <pc:sldMk cId="2352873131" sldId="272"/>
        </pc:sldMkLst>
        <pc:spChg chg="mod">
          <ac:chgData name="Darán Ó Dochartaigh" userId="0a7ed7625c295abb" providerId="LiveId" clId="{606F3603-5212-462E-9E44-8005BC44599E}" dt="2022-09-15T18:13:28.572" v="4150" actId="403"/>
          <ac:spMkLst>
            <pc:docMk/>
            <pc:sldMk cId="2352873131" sldId="272"/>
            <ac:spMk id="2" creationId="{98D59421-1F65-C4DB-4DE5-8222A20D70DF}"/>
          </ac:spMkLst>
        </pc:spChg>
        <pc:spChg chg="mod">
          <ac:chgData name="Darán Ó Dochartaigh" userId="0a7ed7625c295abb" providerId="LiveId" clId="{606F3603-5212-462E-9E44-8005BC44599E}" dt="2022-09-15T18:13:54.557" v="4170" actId="20577"/>
          <ac:spMkLst>
            <pc:docMk/>
            <pc:sldMk cId="2352873131" sldId="272"/>
            <ac:spMk id="3" creationId="{23E8F74F-9DD2-250E-A43A-CE68CD3FAFD5}"/>
          </ac:spMkLst>
        </pc:spChg>
      </pc:sldChg>
      <pc:sldChg chg="addSp modSp new add del mod ord modAnim">
        <pc:chgData name="Darán Ó Dochartaigh" userId="0a7ed7625c295abb" providerId="LiveId" clId="{606F3603-5212-462E-9E44-8005BC44599E}" dt="2022-09-15T18:19:36.504" v="4259" actId="1076"/>
        <pc:sldMkLst>
          <pc:docMk/>
          <pc:sldMk cId="3897478279" sldId="273"/>
        </pc:sldMkLst>
        <pc:spChg chg="mod">
          <ac:chgData name="Darán Ó Dochartaigh" userId="0a7ed7625c295abb" providerId="LiveId" clId="{606F3603-5212-462E-9E44-8005BC44599E}" dt="2022-09-15T18:17:36.961" v="4235" actId="790"/>
          <ac:spMkLst>
            <pc:docMk/>
            <pc:sldMk cId="3897478279" sldId="273"/>
            <ac:spMk id="2" creationId="{4DA624C0-8F3B-A5E4-8287-76D2C10D2E92}"/>
          </ac:spMkLst>
        </pc:spChg>
        <pc:spChg chg="mod">
          <ac:chgData name="Darán Ó Dochartaigh" userId="0a7ed7625c295abb" providerId="LiveId" clId="{606F3603-5212-462E-9E44-8005BC44599E}" dt="2022-09-15T18:17:36.961" v="4235" actId="790"/>
          <ac:spMkLst>
            <pc:docMk/>
            <pc:sldMk cId="3897478279" sldId="273"/>
            <ac:spMk id="3" creationId="{9AAAA9C4-D360-09A5-65D0-48C3A7A578A2}"/>
          </ac:spMkLst>
        </pc:spChg>
        <pc:picChg chg="add mod">
          <ac:chgData name="Darán Ó Dochartaigh" userId="0a7ed7625c295abb" providerId="LiveId" clId="{606F3603-5212-462E-9E44-8005BC44599E}" dt="2022-09-15T18:19:36.504" v="4259" actId="1076"/>
          <ac:picMkLst>
            <pc:docMk/>
            <pc:sldMk cId="3897478279" sldId="273"/>
            <ac:picMk id="4" creationId="{91CBE67B-9872-C762-059A-D95EC65FDAB4}"/>
          </ac:picMkLst>
        </pc:picChg>
      </pc:sldChg>
      <pc:sldChg chg="add del">
        <pc:chgData name="Darán Ó Dochartaigh" userId="0a7ed7625c295abb" providerId="LiveId" clId="{606F3603-5212-462E-9E44-8005BC44599E}" dt="2022-09-15T18:17:05.072" v="4219" actId="47"/>
        <pc:sldMkLst>
          <pc:docMk/>
          <pc:sldMk cId="3534124835" sldId="274"/>
        </pc:sldMkLst>
      </pc:sldChg>
      <pc:sldChg chg="addSp modSp add mod modAnim">
        <pc:chgData name="Darán Ó Dochartaigh" userId="0a7ed7625c295abb" providerId="LiveId" clId="{606F3603-5212-462E-9E44-8005BC44599E}" dt="2022-09-15T20:57:58.789" v="4433" actId="20577"/>
        <pc:sldMkLst>
          <pc:docMk/>
          <pc:sldMk cId="130490471" sldId="275"/>
        </pc:sldMkLst>
        <pc:spChg chg="mod">
          <ac:chgData name="Darán Ó Dochartaigh" userId="0a7ed7625c295abb" providerId="LiveId" clId="{606F3603-5212-462E-9E44-8005BC44599E}" dt="2022-09-15T18:18:17.510" v="4251" actId="1076"/>
          <ac:spMkLst>
            <pc:docMk/>
            <pc:sldMk cId="130490471" sldId="275"/>
            <ac:spMk id="2" creationId="{4DA624C0-8F3B-A5E4-8287-76D2C10D2E92}"/>
          </ac:spMkLst>
        </pc:spChg>
        <pc:spChg chg="mod">
          <ac:chgData name="Darán Ó Dochartaigh" userId="0a7ed7625c295abb" providerId="LiveId" clId="{606F3603-5212-462E-9E44-8005BC44599E}" dt="2022-09-15T20:57:58.789" v="4433" actId="20577"/>
          <ac:spMkLst>
            <pc:docMk/>
            <pc:sldMk cId="130490471" sldId="275"/>
            <ac:spMk id="3" creationId="{9AAAA9C4-D360-09A5-65D0-48C3A7A578A2}"/>
          </ac:spMkLst>
        </pc:spChg>
        <pc:picChg chg="add mod">
          <ac:chgData name="Darán Ó Dochartaigh" userId="0a7ed7625c295abb" providerId="LiveId" clId="{606F3603-5212-462E-9E44-8005BC44599E}" dt="2022-09-15T18:19:13.494" v="4255" actId="1076"/>
          <ac:picMkLst>
            <pc:docMk/>
            <pc:sldMk cId="130490471" sldId="275"/>
            <ac:picMk id="4" creationId="{DB29155B-7DF1-A62F-DA0B-0AECBDCD2C15}"/>
          </ac:picMkLst>
        </pc:picChg>
      </pc:sldChg>
    </pc:docChg>
  </pc:docChgLst>
  <pc:docChgLst>
    <pc:chgData name="Darán Ó Dochartaigh" userId="0a7ed7625c295abb" providerId="LiveId" clId="{FFA1E2C7-A2FE-4BE5-BF7B-5C60EBC0CB9C}"/>
    <pc:docChg chg="custSel addSld modSld">
      <pc:chgData name="Darán Ó Dochartaigh" userId="0a7ed7625c295abb" providerId="LiveId" clId="{FFA1E2C7-A2FE-4BE5-BF7B-5C60EBC0CB9C}" dt="2023-10-12T14:34:05.165" v="2128" actId="20577"/>
      <pc:docMkLst>
        <pc:docMk/>
      </pc:docMkLst>
      <pc:sldChg chg="modSp mod modNotesTx">
        <pc:chgData name="Darán Ó Dochartaigh" userId="0a7ed7625c295abb" providerId="LiveId" clId="{FFA1E2C7-A2FE-4BE5-BF7B-5C60EBC0CB9C}" dt="2023-10-12T14:03:56.815" v="414" actId="20577"/>
        <pc:sldMkLst>
          <pc:docMk/>
          <pc:sldMk cId="3248560330" sldId="257"/>
        </pc:sldMkLst>
        <pc:spChg chg="mod">
          <ac:chgData name="Darán Ó Dochartaigh" userId="0a7ed7625c295abb" providerId="LiveId" clId="{FFA1E2C7-A2FE-4BE5-BF7B-5C60EBC0CB9C}" dt="2023-10-12T14:02:00.142" v="116" actId="20577"/>
          <ac:spMkLst>
            <pc:docMk/>
            <pc:sldMk cId="3248560330" sldId="257"/>
            <ac:spMk id="2" creationId="{547713D2-D2B5-DD74-FE9D-895D9F04AA96}"/>
          </ac:spMkLst>
        </pc:spChg>
        <pc:spChg chg="mod">
          <ac:chgData name="Darán Ó Dochartaigh" userId="0a7ed7625c295abb" providerId="LiveId" clId="{FFA1E2C7-A2FE-4BE5-BF7B-5C60EBC0CB9C}" dt="2023-10-12T14:02:03.395" v="122" actId="20577"/>
          <ac:spMkLst>
            <pc:docMk/>
            <pc:sldMk cId="3248560330" sldId="257"/>
            <ac:spMk id="4" creationId="{E6F63DBC-DC44-7551-A9C7-9831ECC2E167}"/>
          </ac:spMkLst>
        </pc:spChg>
      </pc:sldChg>
      <pc:sldChg chg="modSp mod modNotesTx">
        <pc:chgData name="Darán Ó Dochartaigh" userId="0a7ed7625c295abb" providerId="LiveId" clId="{FFA1E2C7-A2FE-4BE5-BF7B-5C60EBC0CB9C}" dt="2023-10-12T14:26:26.338" v="1734" actId="20577"/>
        <pc:sldMkLst>
          <pc:docMk/>
          <pc:sldMk cId="241168803" sldId="258"/>
        </pc:sldMkLst>
        <pc:spChg chg="mod">
          <ac:chgData name="Darán Ó Dochartaigh" userId="0a7ed7625c295abb" providerId="LiveId" clId="{FFA1E2C7-A2FE-4BE5-BF7B-5C60EBC0CB9C}" dt="2023-10-12T14:24:34.129" v="1485" actId="20577"/>
          <ac:spMkLst>
            <pc:docMk/>
            <pc:sldMk cId="241168803" sldId="258"/>
            <ac:spMk id="2" creationId="{CE4ABB74-5679-7AD6-3EFB-CBD27FC80974}"/>
          </ac:spMkLst>
        </pc:spChg>
      </pc:sldChg>
      <pc:sldChg chg="modSp mod modNotesTx">
        <pc:chgData name="Darán Ó Dochartaigh" userId="0a7ed7625c295abb" providerId="LiveId" clId="{FFA1E2C7-A2FE-4BE5-BF7B-5C60EBC0CB9C}" dt="2023-10-12T14:29:22.430" v="1869" actId="20577"/>
        <pc:sldMkLst>
          <pc:docMk/>
          <pc:sldMk cId="1305365136" sldId="259"/>
        </pc:sldMkLst>
        <pc:spChg chg="mod">
          <ac:chgData name="Darán Ó Dochartaigh" userId="0a7ed7625c295abb" providerId="LiveId" clId="{FFA1E2C7-A2FE-4BE5-BF7B-5C60EBC0CB9C}" dt="2023-10-12T14:24:40.507" v="1490" actId="20577"/>
          <ac:spMkLst>
            <pc:docMk/>
            <pc:sldMk cId="1305365136" sldId="259"/>
            <ac:spMk id="2" creationId="{CE4ABB74-5679-7AD6-3EFB-CBD27FC80974}"/>
          </ac:spMkLst>
        </pc:spChg>
      </pc:sldChg>
      <pc:sldChg chg="modNotesTx">
        <pc:chgData name="Darán Ó Dochartaigh" userId="0a7ed7625c295abb" providerId="LiveId" clId="{FFA1E2C7-A2FE-4BE5-BF7B-5C60EBC0CB9C}" dt="2023-10-12T13:59:29.126" v="41" actId="20577"/>
        <pc:sldMkLst>
          <pc:docMk/>
          <pc:sldMk cId="3407227074" sldId="264"/>
        </pc:sldMkLst>
      </pc:sldChg>
      <pc:sldChg chg="modNotesTx">
        <pc:chgData name="Darán Ó Dochartaigh" userId="0a7ed7625c295abb" providerId="LiveId" clId="{FFA1E2C7-A2FE-4BE5-BF7B-5C60EBC0CB9C}" dt="2023-10-12T14:33:22.933" v="2001" actId="20577"/>
        <pc:sldMkLst>
          <pc:docMk/>
          <pc:sldMk cId="4157188973" sldId="265"/>
        </pc:sldMkLst>
      </pc:sldChg>
      <pc:sldChg chg="modNotesTx">
        <pc:chgData name="Darán Ó Dochartaigh" userId="0a7ed7625c295abb" providerId="LiveId" clId="{FFA1E2C7-A2FE-4BE5-BF7B-5C60EBC0CB9C}" dt="2023-10-12T14:34:05.165" v="2128" actId="20577"/>
        <pc:sldMkLst>
          <pc:docMk/>
          <pc:sldMk cId="2296295089" sldId="267"/>
        </pc:sldMkLst>
      </pc:sldChg>
      <pc:sldChg chg="modNotesTx">
        <pc:chgData name="Darán Ó Dochartaigh" userId="0a7ed7625c295abb" providerId="LiveId" clId="{FFA1E2C7-A2FE-4BE5-BF7B-5C60EBC0CB9C}" dt="2023-10-12T14:32:36.300" v="1999" actId="20577"/>
        <pc:sldMkLst>
          <pc:docMk/>
          <pc:sldMk cId="796173660" sldId="268"/>
        </pc:sldMkLst>
      </pc:sldChg>
      <pc:sldChg chg="addSp delSp modSp add mod setBg modAnim modNotesTx">
        <pc:chgData name="Darán Ó Dochartaigh" userId="0a7ed7625c295abb" providerId="LiveId" clId="{FFA1E2C7-A2FE-4BE5-BF7B-5C60EBC0CB9C}" dt="2023-10-12T14:14:14.620" v="875" actId="20577"/>
        <pc:sldMkLst>
          <pc:docMk/>
          <pc:sldMk cId="0" sldId="276"/>
        </pc:sldMkLst>
        <pc:spChg chg="del">
          <ac:chgData name="Darán Ó Dochartaigh" userId="0a7ed7625c295abb" providerId="LiveId" clId="{FFA1E2C7-A2FE-4BE5-BF7B-5C60EBC0CB9C}" dt="2023-10-12T14:08:23.773" v="422" actId="478"/>
          <ac:spMkLst>
            <pc:docMk/>
            <pc:sldMk cId="0" sldId="276"/>
            <ac:spMk id="2" creationId="{D69527CD-2917-F047-AED3-45AE3804477F}"/>
          </ac:spMkLst>
        </pc:spChg>
        <pc:spChg chg="add del mod">
          <ac:chgData name="Darán Ó Dochartaigh" userId="0a7ed7625c295abb" providerId="LiveId" clId="{FFA1E2C7-A2FE-4BE5-BF7B-5C60EBC0CB9C}" dt="2023-10-12T14:09:36.432" v="503" actId="478"/>
          <ac:spMkLst>
            <pc:docMk/>
            <pc:sldMk cId="0" sldId="276"/>
            <ac:spMk id="4" creationId="{C2729294-12B0-B1DE-B5F9-3BF12AFB10D4}"/>
          </ac:spMkLst>
        </pc:spChg>
        <pc:spChg chg="add mod">
          <ac:chgData name="Darán Ó Dochartaigh" userId="0a7ed7625c295abb" providerId="LiveId" clId="{FFA1E2C7-A2FE-4BE5-BF7B-5C60EBC0CB9C}" dt="2023-10-12T14:10:51.638" v="559" actId="1076"/>
          <ac:spMkLst>
            <pc:docMk/>
            <pc:sldMk cId="0" sldId="276"/>
            <ac:spMk id="5" creationId="{7431816B-F199-C548-B238-4160C7E240BB}"/>
          </ac:spMkLst>
        </pc:spChg>
        <pc:spChg chg="mod">
          <ac:chgData name="Darán Ó Dochartaigh" userId="0a7ed7625c295abb" providerId="LiveId" clId="{FFA1E2C7-A2FE-4BE5-BF7B-5C60EBC0CB9C}" dt="2023-10-12T14:10:59.941" v="560" actId="1076"/>
          <ac:spMkLst>
            <pc:docMk/>
            <pc:sldMk cId="0" sldId="276"/>
            <ac:spMk id="6147" creationId="{DD2D0E64-9321-964C-B9CF-28AB5BDEFA73}"/>
          </ac:spMkLst>
        </pc:spChg>
        <pc:spChg chg="mod">
          <ac:chgData name="Darán Ó Dochartaigh" userId="0a7ed7625c295abb" providerId="LiveId" clId="{FFA1E2C7-A2FE-4BE5-BF7B-5C60EBC0CB9C}" dt="2023-10-12T14:08:46.412" v="426" actId="1076"/>
          <ac:spMkLst>
            <pc:docMk/>
            <pc:sldMk cId="0" sldId="276"/>
            <ac:spMk id="18433" creationId="{0EED5558-75F0-C378-7C5F-830436A96367}"/>
          </ac:spMkLst>
        </pc:spChg>
        <pc:spChg chg="del mod">
          <ac:chgData name="Darán Ó Dochartaigh" userId="0a7ed7625c295abb" providerId="LiveId" clId="{FFA1E2C7-A2FE-4BE5-BF7B-5C60EBC0CB9C}" dt="2023-10-12T14:08:19.064" v="419" actId="478"/>
          <ac:spMkLst>
            <pc:docMk/>
            <pc:sldMk cId="0" sldId="276"/>
            <ac:spMk id="18435" creationId="{AEFD7895-62AA-F874-2128-027D528AD17E}"/>
          </ac:spMkLst>
        </pc:spChg>
        <pc:spChg chg="del">
          <ac:chgData name="Darán Ó Dochartaigh" userId="0a7ed7625c295abb" providerId="LiveId" clId="{FFA1E2C7-A2FE-4BE5-BF7B-5C60EBC0CB9C}" dt="2023-10-12T14:08:27.850" v="423" actId="478"/>
          <ac:spMkLst>
            <pc:docMk/>
            <pc:sldMk cId="0" sldId="276"/>
            <ac:spMk id="18438" creationId="{C03C23AF-83A3-6688-5AF9-BCB9F96E3939}"/>
          </ac:spMkLst>
        </pc:spChg>
        <pc:picChg chg="del">
          <ac:chgData name="Darán Ó Dochartaigh" userId="0a7ed7625c295abb" providerId="LiveId" clId="{FFA1E2C7-A2FE-4BE5-BF7B-5C60EBC0CB9C}" dt="2023-10-12T14:08:21.519" v="421" actId="478"/>
          <ac:picMkLst>
            <pc:docMk/>
            <pc:sldMk cId="0" sldId="276"/>
            <ac:picMk id="3" creationId="{329508E1-F181-6BBA-BCDF-18240FB7E638}"/>
          </ac:picMkLst>
        </pc:picChg>
        <pc:picChg chg="mod">
          <ac:chgData name="Darán Ó Dochartaigh" userId="0a7ed7625c295abb" providerId="LiveId" clId="{FFA1E2C7-A2FE-4BE5-BF7B-5C60EBC0CB9C}" dt="2023-10-12T14:08:51.337" v="427" actId="1076"/>
          <ac:picMkLst>
            <pc:docMk/>
            <pc:sldMk cId="0" sldId="276"/>
            <ac:picMk id="11" creationId="{1A82357B-BB68-4A0D-98C6-EA16DC82F97E}"/>
          </ac:picMkLst>
        </pc:picChg>
        <pc:picChg chg="del">
          <ac:chgData name="Darán Ó Dochartaigh" userId="0a7ed7625c295abb" providerId="LiveId" clId="{FFA1E2C7-A2FE-4BE5-BF7B-5C60EBC0CB9C}" dt="2023-10-12T14:08:12.834" v="417" actId="478"/>
          <ac:picMkLst>
            <pc:docMk/>
            <pc:sldMk cId="0" sldId="276"/>
            <ac:picMk id="18436" creationId="{2E1171FA-3831-FAE8-D739-CD2B86C80224}"/>
          </ac:picMkLst>
        </pc:picChg>
        <pc:picChg chg="del">
          <ac:chgData name="Darán Ó Dochartaigh" userId="0a7ed7625c295abb" providerId="LiveId" clId="{FFA1E2C7-A2FE-4BE5-BF7B-5C60EBC0CB9C}" dt="2023-10-12T14:08:20.337" v="420" actId="478"/>
          <ac:picMkLst>
            <pc:docMk/>
            <pc:sldMk cId="0" sldId="276"/>
            <ac:picMk id="18437" creationId="{4433157E-DBF3-462E-6994-3B1BAC2C6D4D}"/>
          </ac:picMkLst>
        </pc:picChg>
        <pc:picChg chg="mod">
          <ac:chgData name="Darán Ó Dochartaigh" userId="0a7ed7625c295abb" providerId="LiveId" clId="{FFA1E2C7-A2FE-4BE5-BF7B-5C60EBC0CB9C}" dt="2023-10-12T14:08:10.170" v="416" actId="1076"/>
          <ac:picMkLst>
            <pc:docMk/>
            <pc:sldMk cId="0" sldId="276"/>
            <ac:picMk id="18440" creationId="{E24240F8-858C-4516-0FC9-61499AB236AC}"/>
          </ac:picMkLst>
        </pc:picChg>
      </pc:sldChg>
      <pc:sldChg chg="addSp delSp modSp new mod setBg modNotesTx">
        <pc:chgData name="Darán Ó Dochartaigh" userId="0a7ed7625c295abb" providerId="LiveId" clId="{FFA1E2C7-A2FE-4BE5-BF7B-5C60EBC0CB9C}" dt="2023-10-12T14:24:05.741" v="1480" actId="20577"/>
        <pc:sldMkLst>
          <pc:docMk/>
          <pc:sldMk cId="1711528025" sldId="277"/>
        </pc:sldMkLst>
        <pc:spChg chg="del">
          <ac:chgData name="Darán Ó Dochartaigh" userId="0a7ed7625c295abb" providerId="LiveId" clId="{FFA1E2C7-A2FE-4BE5-BF7B-5C60EBC0CB9C}" dt="2023-10-12T14:18:38.502" v="881" actId="478"/>
          <ac:spMkLst>
            <pc:docMk/>
            <pc:sldMk cId="1711528025" sldId="277"/>
            <ac:spMk id="2" creationId="{A6BD6F30-F2C1-0327-3C8C-C54B348C74FD}"/>
          </ac:spMkLst>
        </pc:spChg>
        <pc:spChg chg="del">
          <ac:chgData name="Darán Ó Dochartaigh" userId="0a7ed7625c295abb" providerId="LiveId" clId="{FFA1E2C7-A2FE-4BE5-BF7B-5C60EBC0CB9C}" dt="2023-10-12T14:18:34.772" v="880" actId="22"/>
          <ac:spMkLst>
            <pc:docMk/>
            <pc:sldMk cId="1711528025" sldId="277"/>
            <ac:spMk id="3" creationId="{77F6C89B-EF46-CD7E-1E0C-FFF9E62407C2}"/>
          </ac:spMkLst>
        </pc:spChg>
        <pc:spChg chg="add del mod">
          <ac:chgData name="Darán Ó Dochartaigh" userId="0a7ed7625c295abb" providerId="LiveId" clId="{FFA1E2C7-A2FE-4BE5-BF7B-5C60EBC0CB9C}" dt="2023-10-12T14:18:45.167" v="884" actId="478"/>
          <ac:spMkLst>
            <pc:docMk/>
            <pc:sldMk cId="1711528025" sldId="277"/>
            <ac:spMk id="9" creationId="{42DFBB1A-71B8-525E-1F24-29A0E4DEB120}"/>
          </ac:spMkLst>
        </pc:spChg>
        <pc:spChg chg="add mod">
          <ac:chgData name="Darán Ó Dochartaigh" userId="0a7ed7625c295abb" providerId="LiveId" clId="{FFA1E2C7-A2FE-4BE5-BF7B-5C60EBC0CB9C}" dt="2023-10-12T14:23:09.798" v="1263" actId="20577"/>
          <ac:spMkLst>
            <pc:docMk/>
            <pc:sldMk cId="1711528025" sldId="277"/>
            <ac:spMk id="15" creationId="{9FACFF4C-E482-F809-7447-485BF2824C6A}"/>
          </ac:spMkLst>
        </pc:spChg>
        <pc:picChg chg="add mod">
          <ac:chgData name="Darán Ó Dochartaigh" userId="0a7ed7625c295abb" providerId="LiveId" clId="{FFA1E2C7-A2FE-4BE5-BF7B-5C60EBC0CB9C}" dt="2023-10-12T14:22:03.583" v="1137" actId="1076"/>
          <ac:picMkLst>
            <pc:docMk/>
            <pc:sldMk cId="1711528025" sldId="277"/>
            <ac:picMk id="5" creationId="{7D0BACDD-E5C6-B145-634A-1E585763909F}"/>
          </ac:picMkLst>
        </pc:picChg>
        <pc:picChg chg="add del mod ord">
          <ac:chgData name="Darán Ó Dochartaigh" userId="0a7ed7625c295abb" providerId="LiveId" clId="{FFA1E2C7-A2FE-4BE5-BF7B-5C60EBC0CB9C}" dt="2023-10-12T14:18:41.219" v="882" actId="478"/>
          <ac:picMkLst>
            <pc:docMk/>
            <pc:sldMk cId="1711528025" sldId="277"/>
            <ac:picMk id="7" creationId="{DE9AF89C-E196-8D2D-76FF-FA200E857026}"/>
          </ac:picMkLst>
        </pc:picChg>
        <pc:picChg chg="add mod">
          <ac:chgData name="Darán Ó Dochartaigh" userId="0a7ed7625c295abb" providerId="LiveId" clId="{FFA1E2C7-A2FE-4BE5-BF7B-5C60EBC0CB9C}" dt="2023-10-12T14:22:06.754" v="1138" actId="1076"/>
          <ac:picMkLst>
            <pc:docMk/>
            <pc:sldMk cId="1711528025" sldId="277"/>
            <ac:picMk id="11" creationId="{698D5A63-65EC-A311-AA0B-FF641182BBAC}"/>
          </ac:picMkLst>
        </pc:picChg>
        <pc:picChg chg="add mod">
          <ac:chgData name="Darán Ó Dochartaigh" userId="0a7ed7625c295abb" providerId="LiveId" clId="{FFA1E2C7-A2FE-4BE5-BF7B-5C60EBC0CB9C}" dt="2023-10-12T14:22:12.992" v="1140" actId="1076"/>
          <ac:picMkLst>
            <pc:docMk/>
            <pc:sldMk cId="1711528025" sldId="277"/>
            <ac:picMk id="13" creationId="{2D412FF5-986C-15FD-9717-505065253B6A}"/>
          </ac:picMkLst>
        </pc:picChg>
      </pc:sldChg>
    </pc:docChg>
  </pc:docChgLst>
  <pc:docChgLst>
    <pc:chgData name="Darán Ó Dochartaigh" userId="0a7ed7625c295abb" providerId="LiveId" clId="{3634966B-92C3-4A9F-96DE-9833D67402F9}"/>
    <pc:docChg chg="custSel addSld delSld modSld">
      <pc:chgData name="Darán Ó Dochartaigh" userId="0a7ed7625c295abb" providerId="LiveId" clId="{3634966B-92C3-4A9F-96DE-9833D67402F9}" dt="2023-10-15T15:02:00.455" v="146" actId="20577"/>
      <pc:docMkLst>
        <pc:docMk/>
      </pc:docMkLst>
      <pc:sldChg chg="delSp del mod">
        <pc:chgData name="Darán Ó Dochartaigh" userId="0a7ed7625c295abb" providerId="LiveId" clId="{3634966B-92C3-4A9F-96DE-9833D67402F9}" dt="2023-10-12T14:39:26.985" v="3" actId="47"/>
        <pc:sldMkLst>
          <pc:docMk/>
          <pc:sldMk cId="2979725224" sldId="256"/>
        </pc:sldMkLst>
        <pc:picChg chg="del">
          <ac:chgData name="Darán Ó Dochartaigh" userId="0a7ed7625c295abb" providerId="LiveId" clId="{3634966B-92C3-4A9F-96DE-9833D67402F9}" dt="2023-10-12T14:39:22.612" v="1" actId="478"/>
          <ac:picMkLst>
            <pc:docMk/>
            <pc:sldMk cId="2979725224" sldId="256"/>
            <ac:picMk id="7" creationId="{D6A08083-F8AF-71A5-B004-162D34555CCA}"/>
          </ac:picMkLst>
        </pc:picChg>
      </pc:sldChg>
      <pc:sldChg chg="del">
        <pc:chgData name="Darán Ó Dochartaigh" userId="0a7ed7625c295abb" providerId="LiveId" clId="{3634966B-92C3-4A9F-96DE-9833D67402F9}" dt="2023-10-12T14:37:29.548" v="0" actId="47"/>
        <pc:sldMkLst>
          <pc:docMk/>
          <pc:sldMk cId="2807390101" sldId="269"/>
        </pc:sldMkLst>
      </pc:sldChg>
      <pc:sldChg chg="del">
        <pc:chgData name="Darán Ó Dochartaigh" userId="0a7ed7625c295abb" providerId="LiveId" clId="{3634966B-92C3-4A9F-96DE-9833D67402F9}" dt="2023-10-12T14:37:29.548" v="0" actId="47"/>
        <pc:sldMkLst>
          <pc:docMk/>
          <pc:sldMk cId="3033373972" sldId="270"/>
        </pc:sldMkLst>
      </pc:sldChg>
      <pc:sldChg chg="del">
        <pc:chgData name="Darán Ó Dochartaigh" userId="0a7ed7625c295abb" providerId="LiveId" clId="{3634966B-92C3-4A9F-96DE-9833D67402F9}" dt="2023-10-12T14:37:29.548" v="0" actId="47"/>
        <pc:sldMkLst>
          <pc:docMk/>
          <pc:sldMk cId="2477573274" sldId="271"/>
        </pc:sldMkLst>
      </pc:sldChg>
      <pc:sldChg chg="del">
        <pc:chgData name="Darán Ó Dochartaigh" userId="0a7ed7625c295abb" providerId="LiveId" clId="{3634966B-92C3-4A9F-96DE-9833D67402F9}" dt="2023-10-12T14:37:29.548" v="0" actId="47"/>
        <pc:sldMkLst>
          <pc:docMk/>
          <pc:sldMk cId="2352873131" sldId="272"/>
        </pc:sldMkLst>
      </pc:sldChg>
      <pc:sldChg chg="del">
        <pc:chgData name="Darán Ó Dochartaigh" userId="0a7ed7625c295abb" providerId="LiveId" clId="{3634966B-92C3-4A9F-96DE-9833D67402F9}" dt="2023-10-12T14:37:29.548" v="0" actId="47"/>
        <pc:sldMkLst>
          <pc:docMk/>
          <pc:sldMk cId="3897478279" sldId="273"/>
        </pc:sldMkLst>
      </pc:sldChg>
      <pc:sldChg chg="del">
        <pc:chgData name="Darán Ó Dochartaigh" userId="0a7ed7625c295abb" providerId="LiveId" clId="{3634966B-92C3-4A9F-96DE-9833D67402F9}" dt="2023-10-12T14:37:29.548" v="0" actId="47"/>
        <pc:sldMkLst>
          <pc:docMk/>
          <pc:sldMk cId="130490471" sldId="275"/>
        </pc:sldMkLst>
      </pc:sldChg>
      <pc:sldChg chg="addSp delSp modSp add mod">
        <pc:chgData name="Darán Ó Dochartaigh" userId="0a7ed7625c295abb" providerId="LiveId" clId="{3634966B-92C3-4A9F-96DE-9833D67402F9}" dt="2023-10-12T14:53:19.026" v="9" actId="167"/>
        <pc:sldMkLst>
          <pc:docMk/>
          <pc:sldMk cId="1749115734" sldId="278"/>
        </pc:sldMkLst>
        <pc:picChg chg="del">
          <ac:chgData name="Darán Ó Dochartaigh" userId="0a7ed7625c295abb" providerId="LiveId" clId="{3634966B-92C3-4A9F-96DE-9833D67402F9}" dt="2023-10-12T14:41:05.229" v="4" actId="478"/>
          <ac:picMkLst>
            <pc:docMk/>
            <pc:sldMk cId="1749115734" sldId="278"/>
            <ac:picMk id="2" creationId="{B5951396-5E42-0878-6BEC-3D445E515185}"/>
          </ac:picMkLst>
        </pc:picChg>
        <pc:picChg chg="add del mod ord">
          <ac:chgData name="Darán Ó Dochartaigh" userId="0a7ed7625c295abb" providerId="LiveId" clId="{3634966B-92C3-4A9F-96DE-9833D67402F9}" dt="2023-10-12T14:42:17.928" v="7" actId="478"/>
          <ac:picMkLst>
            <pc:docMk/>
            <pc:sldMk cId="1749115734" sldId="278"/>
            <ac:picMk id="5" creationId="{DFF8E36A-8505-D1AE-65EF-BE1E09F8A456}"/>
          </ac:picMkLst>
        </pc:picChg>
        <pc:picChg chg="add mod ord">
          <ac:chgData name="Darán Ó Dochartaigh" userId="0a7ed7625c295abb" providerId="LiveId" clId="{3634966B-92C3-4A9F-96DE-9833D67402F9}" dt="2023-10-12T14:53:19.026" v="9" actId="167"/>
          <ac:picMkLst>
            <pc:docMk/>
            <pc:sldMk cId="1749115734" sldId="278"/>
            <ac:picMk id="7" creationId="{229C7556-C908-F7A3-F455-9B5F0CAA49B4}"/>
          </ac:picMkLst>
        </pc:picChg>
      </pc:sldChg>
      <pc:sldChg chg="addSp modSp new setBg modNotesTx">
        <pc:chgData name="Darán Ó Dochartaigh" userId="0a7ed7625c295abb" providerId="LiveId" clId="{3634966B-92C3-4A9F-96DE-9833D67402F9}" dt="2023-10-15T15:02:00.455" v="146" actId="20577"/>
        <pc:sldMkLst>
          <pc:docMk/>
          <pc:sldMk cId="4051395788" sldId="279"/>
        </pc:sldMkLst>
        <pc:picChg chg="add mod">
          <ac:chgData name="Darán Ó Dochartaigh" userId="0a7ed7625c295abb" providerId="LiveId" clId="{3634966B-92C3-4A9F-96DE-9833D67402F9}" dt="2023-10-15T15:01:21.190" v="13" actId="14100"/>
          <ac:picMkLst>
            <pc:docMk/>
            <pc:sldMk cId="4051395788" sldId="279"/>
            <ac:picMk id="1026" creationId="{AA4254DE-5843-5F57-0D9D-D26BAD4AE50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FAF9E3-6989-4C0E-9F45-3D4CAC494560}" type="datetimeFigureOut">
              <a:rPr lang="en-GB" smtClean="0"/>
              <a:t>15/10/2023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7AE74-4ECF-46EE-8E2C-BFD59EB3B8F6}" type="slidenum">
              <a:rPr lang="en-GB" smtClean="0"/>
              <a:t>‹#›</a:t>
            </a:fld>
            <a:endParaRPr lang="en-GB"/>
          </a:p>
        </p:txBody>
      </p:sp>
    </p:spTree>
    <p:extLst>
      <p:ext uri="{BB962C8B-B14F-4D97-AF65-F5344CB8AC3E}">
        <p14:creationId xmlns:p14="http://schemas.microsoft.com/office/powerpoint/2010/main" val="2916538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5"/>
          </p:nvPr>
        </p:nvSpPr>
        <p:spPr/>
        <p:txBody>
          <a:bodyPr/>
          <a:lstStyle/>
          <a:p>
            <a:fld id="{BD084ECC-2519-446E-B237-09E66CA791F6}" type="slidenum">
              <a:rPr lang="ga-IE" smtClean="0"/>
              <a:t>1</a:t>
            </a:fld>
            <a:endParaRPr lang="ga-IE"/>
          </a:p>
        </p:txBody>
      </p:sp>
    </p:spTree>
    <p:extLst>
      <p:ext uri="{BB962C8B-B14F-4D97-AF65-F5344CB8AC3E}">
        <p14:creationId xmlns:p14="http://schemas.microsoft.com/office/powerpoint/2010/main" val="4089204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Comhrá</a:t>
            </a:r>
            <a:r>
              <a:rPr lang="en-GB" dirty="0"/>
              <a:t> </a:t>
            </a:r>
            <a:r>
              <a:rPr lang="en-GB" dirty="0" err="1"/>
              <a:t>beag</a:t>
            </a:r>
            <a:r>
              <a:rPr lang="en-GB" dirty="0"/>
              <a:t> </a:t>
            </a:r>
            <a:r>
              <a:rPr lang="en-GB" dirty="0" err="1"/>
              <a:t>eile</a:t>
            </a:r>
            <a:r>
              <a:rPr lang="en-GB" dirty="0"/>
              <a:t> </a:t>
            </a:r>
            <a:r>
              <a:rPr lang="en-GB" dirty="0" err="1"/>
              <a:t>eadar</a:t>
            </a:r>
            <a:r>
              <a:rPr lang="en-GB" dirty="0"/>
              <a:t> </a:t>
            </a:r>
            <a:r>
              <a:rPr lang="en-GB" dirty="0" err="1"/>
              <a:t>na</a:t>
            </a:r>
            <a:r>
              <a:rPr lang="en-GB" dirty="0"/>
              <a:t> </a:t>
            </a:r>
            <a:r>
              <a:rPr lang="en-GB" dirty="0" err="1"/>
              <a:t>foghlaimeoirí</a:t>
            </a:r>
            <a:r>
              <a:rPr lang="en-GB" dirty="0"/>
              <a:t> </a:t>
            </a:r>
            <a:r>
              <a:rPr lang="en-GB" dirty="0" err="1"/>
              <a:t>i</a:t>
            </a:r>
            <a:r>
              <a:rPr lang="en-GB" dirty="0"/>
              <a:t> </a:t>
            </a:r>
            <a:r>
              <a:rPr lang="en-GB" dirty="0" err="1"/>
              <a:t>ngrúpaí</a:t>
            </a:r>
            <a:r>
              <a:rPr lang="en-GB" dirty="0"/>
              <a:t> </a:t>
            </a:r>
            <a:r>
              <a:rPr lang="en-GB" dirty="0" err="1"/>
              <a:t>beaga</a:t>
            </a:r>
            <a:r>
              <a:rPr lang="en-GB" dirty="0"/>
              <a:t>. </a:t>
            </a:r>
          </a:p>
          <a:p>
            <a:endParaRPr lang="en-GB" dirty="0"/>
          </a:p>
          <a:p>
            <a:r>
              <a:rPr lang="en-GB" dirty="0" err="1"/>
              <a:t>Níl</a:t>
            </a:r>
            <a:r>
              <a:rPr lang="en-GB" dirty="0"/>
              <a:t> </a:t>
            </a:r>
            <a:r>
              <a:rPr lang="en-GB" dirty="0" err="1"/>
              <a:t>iontu</a:t>
            </a:r>
            <a:r>
              <a:rPr lang="en-GB" dirty="0"/>
              <a:t> </a:t>
            </a:r>
            <a:r>
              <a:rPr lang="en-GB" dirty="0" err="1"/>
              <a:t>seo</a:t>
            </a:r>
            <a:r>
              <a:rPr lang="en-GB" dirty="0"/>
              <a:t> ach </a:t>
            </a:r>
            <a:r>
              <a:rPr lang="en-GB" dirty="0" err="1"/>
              <a:t>ceisteannaí</a:t>
            </a:r>
            <a:r>
              <a:rPr lang="en-GB" dirty="0"/>
              <a:t> </a:t>
            </a:r>
            <a:r>
              <a:rPr lang="en-GB" dirty="0" err="1"/>
              <a:t>molta</a:t>
            </a:r>
            <a:r>
              <a:rPr lang="en-GB" dirty="0"/>
              <a:t>. </a:t>
            </a:r>
            <a:r>
              <a:rPr lang="en-GB" dirty="0" err="1"/>
              <a:t>Bí</a:t>
            </a:r>
            <a:r>
              <a:rPr lang="en-GB" dirty="0"/>
              <a:t> </a:t>
            </a:r>
            <a:r>
              <a:rPr lang="en-GB" dirty="0" err="1"/>
              <a:t>cinnte</a:t>
            </a:r>
            <a:r>
              <a:rPr lang="en-GB" dirty="0"/>
              <a:t> go </a:t>
            </a:r>
            <a:r>
              <a:rPr lang="en-GB" dirty="0" err="1"/>
              <a:t>dtuigeann</a:t>
            </a:r>
            <a:r>
              <a:rPr lang="en-GB" dirty="0"/>
              <a:t> </a:t>
            </a:r>
            <a:r>
              <a:rPr lang="en-GB" dirty="0" err="1"/>
              <a:t>gach</a:t>
            </a:r>
            <a:r>
              <a:rPr lang="en-GB" dirty="0"/>
              <a:t> </a:t>
            </a:r>
            <a:r>
              <a:rPr lang="en-GB" dirty="0" err="1"/>
              <a:t>duine</a:t>
            </a:r>
            <a:r>
              <a:rPr lang="en-GB" dirty="0"/>
              <a:t> </a:t>
            </a:r>
            <a:r>
              <a:rPr lang="en-GB" dirty="0" err="1"/>
              <a:t>iad</a:t>
            </a:r>
            <a:r>
              <a:rPr lang="en-GB" dirty="0"/>
              <a:t>.</a:t>
            </a:r>
          </a:p>
          <a:p>
            <a:endParaRPr lang="en-GB" dirty="0"/>
          </a:p>
          <a:p>
            <a:r>
              <a:rPr lang="en-GB" dirty="0"/>
              <a:t>ABAIR: </a:t>
            </a:r>
            <a:r>
              <a:rPr lang="en-GB" dirty="0" err="1"/>
              <a:t>Déanaigí</a:t>
            </a:r>
            <a:r>
              <a:rPr lang="en-GB" dirty="0"/>
              <a:t> </a:t>
            </a:r>
            <a:r>
              <a:rPr lang="en-GB" dirty="0" err="1"/>
              <a:t>nóta</a:t>
            </a:r>
            <a:r>
              <a:rPr lang="en-GB" dirty="0"/>
              <a:t> de </a:t>
            </a:r>
            <a:r>
              <a:rPr lang="en-GB" dirty="0" err="1"/>
              <a:t>rud</a:t>
            </a:r>
            <a:r>
              <a:rPr lang="en-GB" dirty="0"/>
              <a:t> </a:t>
            </a:r>
            <a:r>
              <a:rPr lang="en-GB" dirty="0" err="1"/>
              <a:t>ar</a:t>
            </a:r>
            <a:r>
              <a:rPr lang="en-GB" dirty="0"/>
              <a:t> </a:t>
            </a:r>
            <a:r>
              <a:rPr lang="en-GB" dirty="0" err="1"/>
              <a:t>bith</a:t>
            </a:r>
            <a:r>
              <a:rPr lang="en-GB" dirty="0"/>
              <a:t> a </a:t>
            </a:r>
            <a:r>
              <a:rPr lang="en-GB" dirty="0" err="1"/>
              <a:t>thagann</a:t>
            </a:r>
            <a:r>
              <a:rPr lang="en-GB" dirty="0"/>
              <a:t> </a:t>
            </a:r>
            <a:r>
              <a:rPr lang="en-GB" dirty="0" err="1"/>
              <a:t>aníos</a:t>
            </a:r>
            <a:r>
              <a:rPr lang="en-GB" dirty="0"/>
              <a:t> </a:t>
            </a:r>
            <a:r>
              <a:rPr lang="en-GB" dirty="0" err="1"/>
              <a:t>sa</a:t>
            </a:r>
            <a:r>
              <a:rPr lang="en-GB" dirty="0"/>
              <a:t> </a:t>
            </a:r>
            <a:r>
              <a:rPr lang="en-GB" dirty="0" err="1"/>
              <a:t>chomhrá</a:t>
            </a:r>
            <a:r>
              <a:rPr lang="en-GB" dirty="0"/>
              <a:t> a </a:t>
            </a:r>
            <a:r>
              <a:rPr lang="en-GB" dirty="0" err="1"/>
              <a:t>ba</a:t>
            </a:r>
            <a:r>
              <a:rPr lang="en-GB" dirty="0"/>
              <a:t> </a:t>
            </a:r>
            <a:r>
              <a:rPr lang="en-GB" dirty="0" err="1"/>
              <a:t>mhaith</a:t>
            </a:r>
            <a:r>
              <a:rPr lang="en-GB" dirty="0"/>
              <a:t> </a:t>
            </a:r>
            <a:r>
              <a:rPr lang="en-GB" dirty="0" err="1"/>
              <a:t>libh</a:t>
            </a:r>
            <a:r>
              <a:rPr lang="en-GB" dirty="0"/>
              <a:t> a </a:t>
            </a:r>
            <a:r>
              <a:rPr lang="en-GB" dirty="0" err="1"/>
              <a:t>rá</a:t>
            </a:r>
            <a:r>
              <a:rPr lang="en-GB" dirty="0"/>
              <a:t> ach </a:t>
            </a:r>
            <a:r>
              <a:rPr lang="en-GB" dirty="0" err="1"/>
              <a:t>nach</a:t>
            </a:r>
            <a:r>
              <a:rPr lang="en-GB" dirty="0"/>
              <a:t> </a:t>
            </a:r>
            <a:r>
              <a:rPr lang="en-GB" dirty="0" err="1"/>
              <a:t>bhfuil</a:t>
            </a:r>
            <a:r>
              <a:rPr lang="en-GB" dirty="0"/>
              <a:t> an </a:t>
            </a:r>
            <a:r>
              <a:rPr lang="en-GB" dirty="0" err="1"/>
              <a:t>Ghaeilge</a:t>
            </a:r>
            <a:r>
              <a:rPr lang="en-GB" dirty="0"/>
              <a:t> </a:t>
            </a:r>
            <a:r>
              <a:rPr lang="en-GB" dirty="0" err="1"/>
              <a:t>agaibh</a:t>
            </a:r>
            <a:r>
              <a:rPr lang="en-GB" dirty="0"/>
              <a:t> air.</a:t>
            </a:r>
          </a:p>
          <a:p>
            <a:endParaRPr lang="en-GB" dirty="0"/>
          </a:p>
          <a:p>
            <a:r>
              <a:rPr lang="en-GB" dirty="0"/>
              <a:t>I </a:t>
            </a:r>
            <a:r>
              <a:rPr lang="en-GB" dirty="0" err="1"/>
              <a:t>ndiaidh</a:t>
            </a:r>
            <a:r>
              <a:rPr lang="en-GB" dirty="0"/>
              <a:t> </a:t>
            </a:r>
            <a:r>
              <a:rPr lang="en-GB" dirty="0" err="1"/>
              <a:t>cúpla</a:t>
            </a:r>
            <a:r>
              <a:rPr lang="en-GB" dirty="0"/>
              <a:t> </a:t>
            </a:r>
            <a:r>
              <a:rPr lang="en-GB" dirty="0" err="1"/>
              <a:t>bomaite</a:t>
            </a:r>
            <a:r>
              <a:rPr lang="en-GB" dirty="0"/>
              <a:t> de </a:t>
            </a:r>
            <a:r>
              <a:rPr lang="en-GB" dirty="0" err="1"/>
              <a:t>bheith</a:t>
            </a:r>
            <a:r>
              <a:rPr lang="en-GB" dirty="0"/>
              <a:t> ag </a:t>
            </a:r>
            <a:r>
              <a:rPr lang="en-GB" dirty="0" err="1"/>
              <a:t>plé</a:t>
            </a:r>
            <a:r>
              <a:rPr lang="en-GB" dirty="0"/>
              <a:t> </a:t>
            </a:r>
            <a:r>
              <a:rPr lang="en-GB" dirty="0" err="1"/>
              <a:t>na</a:t>
            </a:r>
            <a:r>
              <a:rPr lang="en-GB" dirty="0"/>
              <a:t> </a:t>
            </a:r>
            <a:r>
              <a:rPr lang="en-GB" dirty="0" err="1"/>
              <a:t>gceisteannaí</a:t>
            </a:r>
            <a:r>
              <a:rPr lang="en-GB" dirty="0"/>
              <a:t> </a:t>
            </a:r>
            <a:r>
              <a:rPr lang="en-GB" dirty="0" err="1"/>
              <a:t>seo</a:t>
            </a:r>
            <a:r>
              <a:rPr lang="en-GB" dirty="0"/>
              <a:t> </a:t>
            </a:r>
            <a:r>
              <a:rPr lang="en-GB" dirty="0" err="1"/>
              <a:t>eatarthú</a:t>
            </a:r>
            <a:r>
              <a:rPr lang="en-GB" dirty="0"/>
              <a:t> </a:t>
            </a:r>
            <a:r>
              <a:rPr lang="en-GB" dirty="0" err="1"/>
              <a:t>féin</a:t>
            </a:r>
            <a:r>
              <a:rPr lang="en-GB" dirty="0"/>
              <a:t>, </a:t>
            </a:r>
            <a:r>
              <a:rPr lang="en-GB" dirty="0" err="1"/>
              <a:t>fiafraigh</a:t>
            </a:r>
            <a:r>
              <a:rPr lang="en-GB" dirty="0"/>
              <a:t> </a:t>
            </a:r>
            <a:r>
              <a:rPr lang="en-GB" dirty="0" err="1"/>
              <a:t>na</a:t>
            </a:r>
            <a:r>
              <a:rPr lang="en-GB" dirty="0"/>
              <a:t> </a:t>
            </a:r>
            <a:r>
              <a:rPr lang="en-GB" dirty="0" err="1"/>
              <a:t>ceisteannaí</a:t>
            </a:r>
            <a:r>
              <a:rPr lang="en-GB" dirty="0"/>
              <a:t> den rang </a:t>
            </a:r>
            <a:r>
              <a:rPr lang="en-GB" dirty="0" err="1"/>
              <a:t>iomlán</a:t>
            </a:r>
            <a:r>
              <a:rPr lang="en-GB" dirty="0"/>
              <a:t> le </a:t>
            </a:r>
            <a:r>
              <a:rPr lang="en-GB" dirty="0" err="1"/>
              <a:t>freagair</a:t>
            </a:r>
            <a:r>
              <a:rPr lang="en-GB" dirty="0"/>
              <a:t> a </a:t>
            </a:r>
            <a:r>
              <a:rPr lang="en-GB" dirty="0" err="1"/>
              <a:t>fháil</a:t>
            </a:r>
            <a:r>
              <a:rPr lang="en-GB" dirty="0"/>
              <a: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FIAFRAIGH: An </a:t>
            </a:r>
            <a:r>
              <a:rPr lang="en-GB" dirty="0" err="1"/>
              <a:t>raibh</a:t>
            </a:r>
            <a:r>
              <a:rPr lang="en-GB" dirty="0"/>
              <a:t> </a:t>
            </a:r>
            <a:r>
              <a:rPr lang="en-GB" dirty="0" err="1"/>
              <a:t>rud</a:t>
            </a:r>
            <a:r>
              <a:rPr lang="en-GB" dirty="0"/>
              <a:t> </a:t>
            </a:r>
            <a:r>
              <a:rPr lang="en-GB" dirty="0" err="1"/>
              <a:t>ar</a:t>
            </a:r>
            <a:r>
              <a:rPr lang="en-GB" dirty="0"/>
              <a:t> </a:t>
            </a:r>
            <a:r>
              <a:rPr lang="en-GB" dirty="0" err="1"/>
              <a:t>bith</a:t>
            </a:r>
            <a:r>
              <a:rPr lang="en-GB" dirty="0"/>
              <a:t> a </a:t>
            </a:r>
            <a:r>
              <a:rPr lang="en-GB" dirty="0" err="1"/>
              <a:t>tháinig</a:t>
            </a:r>
            <a:r>
              <a:rPr lang="en-GB" dirty="0"/>
              <a:t> </a:t>
            </a:r>
            <a:r>
              <a:rPr lang="en-GB" dirty="0" err="1"/>
              <a:t>aníos</a:t>
            </a:r>
            <a:r>
              <a:rPr lang="en-GB" dirty="0"/>
              <a:t> </a:t>
            </a:r>
            <a:r>
              <a:rPr lang="en-GB" dirty="0" err="1"/>
              <a:t>sa</a:t>
            </a:r>
            <a:r>
              <a:rPr lang="en-GB" dirty="0"/>
              <a:t> </a:t>
            </a:r>
            <a:r>
              <a:rPr lang="en-GB" dirty="0" err="1"/>
              <a:t>chomhrá</a:t>
            </a:r>
            <a:r>
              <a:rPr lang="en-GB" dirty="0"/>
              <a:t> a </a:t>
            </a:r>
            <a:r>
              <a:rPr lang="en-GB" dirty="0" err="1"/>
              <a:t>ba</a:t>
            </a:r>
            <a:r>
              <a:rPr lang="en-GB" dirty="0"/>
              <a:t> </a:t>
            </a:r>
            <a:r>
              <a:rPr lang="en-GB" dirty="0" err="1"/>
              <a:t>mhaith</a:t>
            </a:r>
            <a:r>
              <a:rPr lang="en-GB" dirty="0"/>
              <a:t> </a:t>
            </a:r>
            <a:r>
              <a:rPr lang="en-GB" dirty="0" err="1"/>
              <a:t>libh</a:t>
            </a:r>
            <a:r>
              <a:rPr lang="en-GB" dirty="0"/>
              <a:t> a </a:t>
            </a:r>
            <a:r>
              <a:rPr lang="en-GB" dirty="0" err="1"/>
              <a:t>rá</a:t>
            </a:r>
            <a:r>
              <a:rPr lang="en-GB" dirty="0"/>
              <a:t> ach </a:t>
            </a:r>
            <a:r>
              <a:rPr lang="en-GB" dirty="0" err="1"/>
              <a:t>nach</a:t>
            </a:r>
            <a:r>
              <a:rPr lang="en-GB" dirty="0"/>
              <a:t> </a:t>
            </a:r>
            <a:r>
              <a:rPr lang="en-GB" dirty="0" err="1"/>
              <a:t>bhfuil</a:t>
            </a:r>
            <a:r>
              <a:rPr lang="en-GB" dirty="0"/>
              <a:t> </a:t>
            </a:r>
            <a:r>
              <a:rPr lang="en-GB" dirty="0" err="1"/>
              <a:t>ar</a:t>
            </a:r>
            <a:r>
              <a:rPr lang="en-GB" dirty="0"/>
              <a:t> </a:t>
            </a:r>
            <a:r>
              <a:rPr lang="en-GB" dirty="0" err="1"/>
              <a:t>eolas</a:t>
            </a:r>
            <a:r>
              <a:rPr lang="en-GB" dirty="0"/>
              <a:t> </a:t>
            </a:r>
            <a:r>
              <a:rPr lang="en-GB" dirty="0" err="1"/>
              <a:t>agaibh</a:t>
            </a:r>
            <a:r>
              <a:rPr lang="en-GB" dirty="0"/>
              <a:t> </a:t>
            </a:r>
            <a:r>
              <a:rPr lang="en-GB" dirty="0" err="1"/>
              <a:t>i</a:t>
            </a:r>
            <a:r>
              <a:rPr lang="en-GB" dirty="0"/>
              <a:t> </a:t>
            </a:r>
            <a:r>
              <a:rPr lang="en-GB" dirty="0" err="1"/>
              <a:t>nGaeilge</a:t>
            </a:r>
            <a:r>
              <a:rPr lang="en-GB" dirty="0"/>
              <a:t> .</a:t>
            </a:r>
          </a:p>
          <a:p>
            <a:endParaRPr lang="en-GB" dirty="0"/>
          </a:p>
        </p:txBody>
      </p:sp>
      <p:sp>
        <p:nvSpPr>
          <p:cNvPr id="4" name="Slide Number Placeholder 3"/>
          <p:cNvSpPr>
            <a:spLocks noGrp="1"/>
          </p:cNvSpPr>
          <p:nvPr>
            <p:ph type="sldNum" sz="quarter" idx="5"/>
          </p:nvPr>
        </p:nvSpPr>
        <p:spPr/>
        <p:txBody>
          <a:bodyPr/>
          <a:lstStyle/>
          <a:p>
            <a:fld id="{7FB7AE74-4ECF-46EE-8E2C-BFD59EB3B8F6}" type="slidenum">
              <a:rPr lang="en-GB" smtClean="0"/>
              <a:t>10</a:t>
            </a:fld>
            <a:endParaRPr lang="en-GB"/>
          </a:p>
        </p:txBody>
      </p:sp>
    </p:spTree>
    <p:extLst>
      <p:ext uri="{BB962C8B-B14F-4D97-AF65-F5344CB8AC3E}">
        <p14:creationId xmlns:p14="http://schemas.microsoft.com/office/powerpoint/2010/main" val="286306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FIAFRAIGH: </a:t>
            </a:r>
            <a:r>
              <a:rPr lang="en-GB" dirty="0" err="1"/>
              <a:t>Caidé</a:t>
            </a:r>
            <a:r>
              <a:rPr lang="en-GB" dirty="0"/>
              <a:t> </a:t>
            </a:r>
            <a:r>
              <a:rPr lang="en-GB" dirty="0" err="1"/>
              <a:t>na</a:t>
            </a:r>
            <a:r>
              <a:rPr lang="en-GB" dirty="0"/>
              <a:t> </a:t>
            </a:r>
            <a:r>
              <a:rPr lang="en-GB" dirty="0" err="1"/>
              <a:t>ceisteanna</a:t>
            </a:r>
            <a:r>
              <a:rPr lang="en-GB" dirty="0"/>
              <a:t> a </a:t>
            </a:r>
            <a:r>
              <a:rPr lang="en-GB" dirty="0" err="1"/>
              <a:t>chaithfeá</a:t>
            </a:r>
            <a:r>
              <a:rPr lang="en-GB" dirty="0"/>
              <a:t> a chur leis </a:t>
            </a:r>
            <a:r>
              <a:rPr lang="en-GB" dirty="0" err="1"/>
              <a:t>na</a:t>
            </a:r>
            <a:r>
              <a:rPr lang="en-GB" dirty="0"/>
              <a:t> </a:t>
            </a:r>
            <a:r>
              <a:rPr lang="en-GB" dirty="0" err="1"/>
              <a:t>freagair</a:t>
            </a:r>
            <a:r>
              <a:rPr lang="en-GB" dirty="0"/>
              <a:t> </a:t>
            </a:r>
            <a:r>
              <a:rPr lang="en-GB" dirty="0" err="1"/>
              <a:t>seo</a:t>
            </a:r>
            <a:r>
              <a:rPr lang="en-GB" dirty="0"/>
              <a:t> a </a:t>
            </a:r>
            <a:r>
              <a:rPr lang="en-GB" dirty="0" err="1"/>
              <a:t>fháil</a:t>
            </a:r>
            <a:r>
              <a:rPr lang="en-GB" dirty="0"/>
              <a:t> </a:t>
            </a:r>
            <a:r>
              <a:rPr lang="en-GB" dirty="0" err="1"/>
              <a:t>ar</a:t>
            </a:r>
            <a:r>
              <a:rPr lang="en-GB" dirty="0"/>
              <a:t> ais ó </a:t>
            </a:r>
            <a:r>
              <a:rPr lang="en-GB" dirty="0" err="1"/>
              <a:t>dhuine</a:t>
            </a:r>
            <a:r>
              <a:rPr lang="en-GB" dirty="0"/>
              <a:t>?</a:t>
            </a:r>
          </a:p>
          <a:p>
            <a:endParaRPr lang="en-GB" dirty="0"/>
          </a:p>
          <a:p>
            <a:r>
              <a:rPr lang="en-GB" dirty="0" err="1"/>
              <a:t>Iarr</a:t>
            </a:r>
            <a:r>
              <a:rPr lang="en-GB" dirty="0"/>
              <a:t> </a:t>
            </a:r>
            <a:r>
              <a:rPr lang="en-GB" dirty="0" err="1"/>
              <a:t>ar</a:t>
            </a:r>
            <a:r>
              <a:rPr lang="en-GB" dirty="0"/>
              <a:t> </a:t>
            </a:r>
            <a:r>
              <a:rPr lang="en-GB" dirty="0" err="1"/>
              <a:t>dhoine</a:t>
            </a:r>
            <a:r>
              <a:rPr lang="en-GB" dirty="0"/>
              <a:t> </a:t>
            </a:r>
            <a:r>
              <a:rPr lang="en-GB" dirty="0" err="1"/>
              <a:t>ceann</a:t>
            </a:r>
            <a:r>
              <a:rPr lang="en-GB" dirty="0"/>
              <a:t> de </a:t>
            </a:r>
            <a:r>
              <a:rPr lang="en-GB" dirty="0" err="1"/>
              <a:t>na</a:t>
            </a:r>
            <a:r>
              <a:rPr lang="en-GB" dirty="0"/>
              <a:t> </a:t>
            </a:r>
            <a:r>
              <a:rPr lang="en-GB" dirty="0" err="1"/>
              <a:t>ceisteanna</a:t>
            </a:r>
            <a:r>
              <a:rPr lang="en-GB" dirty="0"/>
              <a:t> </a:t>
            </a:r>
            <a:r>
              <a:rPr lang="en-GB" dirty="0" err="1"/>
              <a:t>thuas</a:t>
            </a:r>
            <a:r>
              <a:rPr lang="en-GB" dirty="0"/>
              <a:t> a chur </a:t>
            </a:r>
            <a:r>
              <a:rPr lang="en-GB" dirty="0" err="1"/>
              <a:t>ar</a:t>
            </a:r>
            <a:r>
              <a:rPr lang="en-GB" dirty="0"/>
              <a:t> </a:t>
            </a:r>
            <a:r>
              <a:rPr lang="en-GB" dirty="0" err="1"/>
              <a:t>dhuine</a:t>
            </a:r>
            <a:r>
              <a:rPr lang="en-GB" dirty="0"/>
              <a:t> </a:t>
            </a:r>
            <a:r>
              <a:rPr lang="en-GB" dirty="0" err="1"/>
              <a:t>eile</a:t>
            </a:r>
            <a:r>
              <a:rPr lang="en-GB" dirty="0"/>
              <a:t> </a:t>
            </a:r>
            <a:r>
              <a:rPr lang="en-GB" dirty="0" err="1"/>
              <a:t>sa</a:t>
            </a:r>
            <a:r>
              <a:rPr lang="en-GB" dirty="0"/>
              <a:t> rang, </a:t>
            </a:r>
            <a:r>
              <a:rPr lang="en-GB" dirty="0" err="1"/>
              <a:t>agus</a:t>
            </a:r>
            <a:r>
              <a:rPr lang="en-GB" dirty="0"/>
              <a:t> </a:t>
            </a:r>
            <a:r>
              <a:rPr lang="en-GB" dirty="0" err="1"/>
              <a:t>cuirfidh</a:t>
            </a:r>
            <a:r>
              <a:rPr lang="en-GB" dirty="0"/>
              <a:t> an </a:t>
            </a:r>
            <a:r>
              <a:rPr lang="en-GB" dirty="0" err="1"/>
              <a:t>chéad</a:t>
            </a:r>
            <a:r>
              <a:rPr lang="en-GB" dirty="0"/>
              <a:t> </a:t>
            </a:r>
            <a:r>
              <a:rPr lang="en-GB" dirty="0" err="1"/>
              <a:t>duine</a:t>
            </a:r>
            <a:r>
              <a:rPr lang="en-GB" dirty="0"/>
              <a:t> </a:t>
            </a:r>
            <a:r>
              <a:rPr lang="en-GB" dirty="0" err="1"/>
              <a:t>eile</a:t>
            </a:r>
            <a:r>
              <a:rPr lang="en-GB" dirty="0"/>
              <a:t> an </a:t>
            </a:r>
            <a:r>
              <a:rPr lang="en-GB" dirty="0" err="1"/>
              <a:t>cheist</a:t>
            </a:r>
            <a:r>
              <a:rPr lang="en-GB" dirty="0"/>
              <a:t> </a:t>
            </a:r>
            <a:r>
              <a:rPr lang="en-GB" dirty="0" err="1"/>
              <a:t>chéanna</a:t>
            </a:r>
            <a:r>
              <a:rPr lang="en-GB" dirty="0"/>
              <a:t> </a:t>
            </a:r>
            <a:r>
              <a:rPr lang="en-GB" dirty="0" err="1"/>
              <a:t>ar</a:t>
            </a:r>
            <a:r>
              <a:rPr lang="en-GB" dirty="0"/>
              <a:t> </a:t>
            </a:r>
            <a:r>
              <a:rPr lang="en-GB" dirty="0" err="1"/>
              <a:t>dhuine</a:t>
            </a:r>
            <a:r>
              <a:rPr lang="en-GB" dirty="0"/>
              <a:t> </a:t>
            </a:r>
            <a:r>
              <a:rPr lang="en-GB" dirty="0" err="1"/>
              <a:t>eile</a:t>
            </a:r>
            <a:r>
              <a:rPr lang="en-GB" dirty="0"/>
              <a:t> </a:t>
            </a:r>
            <a:r>
              <a:rPr lang="en-GB" dirty="0" err="1"/>
              <a:t>sa</a:t>
            </a:r>
            <a:r>
              <a:rPr lang="en-GB" dirty="0"/>
              <a:t> rang, </a:t>
            </a:r>
            <a:r>
              <a:rPr lang="en-GB" dirty="0" err="1"/>
              <a:t>agus</a:t>
            </a:r>
            <a:r>
              <a:rPr lang="en-GB" dirty="0"/>
              <a:t> </a:t>
            </a:r>
            <a:r>
              <a:rPr lang="en-GB" dirty="0" err="1"/>
              <a:t>ar</a:t>
            </a:r>
            <a:r>
              <a:rPr lang="en-GB" dirty="0"/>
              <a:t> </a:t>
            </a:r>
            <a:r>
              <a:rPr lang="en-GB" dirty="0" err="1"/>
              <a:t>aghaidh</a:t>
            </a:r>
            <a:r>
              <a:rPr lang="en-GB" dirty="0"/>
              <a:t> mar sin </a:t>
            </a:r>
            <a:r>
              <a:rPr lang="en-GB" dirty="0" err="1"/>
              <a:t>tamall</a:t>
            </a:r>
            <a:r>
              <a:rPr lang="en-GB" dirty="0"/>
              <a:t>.</a:t>
            </a:r>
          </a:p>
        </p:txBody>
      </p:sp>
      <p:sp>
        <p:nvSpPr>
          <p:cNvPr id="4" name="Slide Number Placeholder 3"/>
          <p:cNvSpPr>
            <a:spLocks noGrp="1"/>
          </p:cNvSpPr>
          <p:nvPr>
            <p:ph type="sldNum" sz="quarter" idx="5"/>
          </p:nvPr>
        </p:nvSpPr>
        <p:spPr/>
        <p:txBody>
          <a:bodyPr/>
          <a:lstStyle/>
          <a:p>
            <a:fld id="{7FB7AE74-4ECF-46EE-8E2C-BFD59EB3B8F6}" type="slidenum">
              <a:rPr lang="en-GB" smtClean="0"/>
              <a:t>11</a:t>
            </a:fld>
            <a:endParaRPr lang="en-GB"/>
          </a:p>
        </p:txBody>
      </p:sp>
    </p:spTree>
    <p:extLst>
      <p:ext uri="{BB962C8B-B14F-4D97-AF65-F5344CB8AC3E}">
        <p14:creationId xmlns:p14="http://schemas.microsoft.com/office/powerpoint/2010/main" val="1531273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 </a:t>
            </a:r>
            <a:r>
              <a:rPr lang="en-GB" dirty="0" err="1"/>
              <a:t>tSleamhnán</a:t>
            </a:r>
            <a:r>
              <a:rPr lang="en-GB" dirty="0"/>
              <a:t> </a:t>
            </a:r>
            <a:r>
              <a:rPr lang="en-GB" dirty="0" err="1"/>
              <a:t>seo</a:t>
            </a:r>
            <a:r>
              <a:rPr lang="en-GB" dirty="0"/>
              <a:t>, </a:t>
            </a:r>
            <a:r>
              <a:rPr lang="en-GB" dirty="0" err="1"/>
              <a:t>tá</a:t>
            </a:r>
            <a:r>
              <a:rPr lang="en-GB" dirty="0"/>
              <a:t> </a:t>
            </a:r>
            <a:r>
              <a:rPr lang="en-GB" dirty="0" err="1"/>
              <a:t>muid</a:t>
            </a:r>
            <a:r>
              <a:rPr lang="en-GB" dirty="0"/>
              <a:t> ag </a:t>
            </a:r>
            <a:r>
              <a:rPr lang="en-GB" dirty="0" err="1"/>
              <a:t>iarraidh</a:t>
            </a:r>
            <a:r>
              <a:rPr lang="en-GB" dirty="0"/>
              <a:t> </a:t>
            </a:r>
            <a:r>
              <a:rPr lang="en-GB" dirty="0" err="1"/>
              <a:t>ainmneacha</a:t>
            </a:r>
            <a:r>
              <a:rPr lang="en-GB" dirty="0"/>
              <a:t> </a:t>
            </a:r>
            <a:r>
              <a:rPr lang="en-GB" dirty="0" err="1"/>
              <a:t>na</a:t>
            </a:r>
            <a:r>
              <a:rPr lang="en-GB" dirty="0"/>
              <a:t> </a:t>
            </a:r>
            <a:r>
              <a:rPr lang="en-GB" dirty="0" err="1"/>
              <a:t>ndaoine</a:t>
            </a:r>
            <a:r>
              <a:rPr lang="en-GB" dirty="0"/>
              <a:t> a chur le </a:t>
            </a:r>
            <a:r>
              <a:rPr lang="en-GB" dirty="0" err="1"/>
              <a:t>hainmneacha</a:t>
            </a:r>
            <a:r>
              <a:rPr lang="en-GB" dirty="0"/>
              <a:t> </a:t>
            </a:r>
            <a:r>
              <a:rPr lang="en-GB" dirty="0" err="1"/>
              <a:t>na</a:t>
            </a:r>
            <a:r>
              <a:rPr lang="en-GB" dirty="0"/>
              <a:t> </a:t>
            </a:r>
            <a:r>
              <a:rPr lang="en-GB" dirty="0" err="1"/>
              <a:t>dtíortha</a:t>
            </a:r>
            <a:r>
              <a:rPr lang="en-GB" dirty="0"/>
              <a:t>.  </a:t>
            </a:r>
            <a:r>
              <a:rPr lang="en-GB" dirty="0" err="1"/>
              <a:t>Tá</a:t>
            </a:r>
            <a:r>
              <a:rPr lang="en-GB" dirty="0"/>
              <a:t> an </a:t>
            </a:r>
            <a:r>
              <a:rPr lang="en-GB" dirty="0" err="1"/>
              <a:t>chéad</a:t>
            </a:r>
            <a:r>
              <a:rPr lang="en-GB" dirty="0"/>
              <a:t> </a:t>
            </a:r>
            <a:r>
              <a:rPr lang="en-GB" dirty="0" err="1"/>
              <a:t>cheann</a:t>
            </a:r>
            <a:r>
              <a:rPr lang="en-GB" dirty="0"/>
              <a:t> </a:t>
            </a:r>
            <a:r>
              <a:rPr lang="en-GB" dirty="0" err="1"/>
              <a:t>déanta</a:t>
            </a:r>
            <a:r>
              <a:rPr lang="en-GB" dirty="0"/>
              <a:t>.</a:t>
            </a:r>
          </a:p>
          <a:p>
            <a:endParaRPr lang="en-GB" dirty="0"/>
          </a:p>
          <a:p>
            <a:r>
              <a:rPr lang="en-GB" dirty="0" err="1"/>
              <a:t>Déan</a:t>
            </a:r>
            <a:r>
              <a:rPr lang="en-GB" dirty="0"/>
              <a:t> </a:t>
            </a:r>
            <a:r>
              <a:rPr lang="en-GB" dirty="0" err="1"/>
              <a:t>ceann</a:t>
            </a:r>
            <a:r>
              <a:rPr lang="en-GB" dirty="0"/>
              <a:t> no </a:t>
            </a:r>
            <a:r>
              <a:rPr lang="en-GB" dirty="0" err="1"/>
              <a:t>dhó</a:t>
            </a:r>
            <a:r>
              <a:rPr lang="en-GB" dirty="0"/>
              <a:t> </a:t>
            </a:r>
            <a:r>
              <a:rPr lang="en-GB" dirty="0" err="1"/>
              <a:t>eile</a:t>
            </a:r>
            <a:r>
              <a:rPr lang="en-GB" dirty="0"/>
              <a:t> ach a </a:t>
            </a:r>
            <a:r>
              <a:rPr lang="en-GB" dirty="0" err="1"/>
              <a:t>iarraidh</a:t>
            </a:r>
            <a:r>
              <a:rPr lang="en-GB" dirty="0"/>
              <a:t> </a:t>
            </a:r>
            <a:r>
              <a:rPr lang="en-GB" dirty="0" err="1"/>
              <a:t>ar</a:t>
            </a:r>
            <a:r>
              <a:rPr lang="en-GB" dirty="0"/>
              <a:t> an rang </a:t>
            </a:r>
            <a:r>
              <a:rPr lang="en-GB" dirty="0" err="1"/>
              <a:t>freagair</a:t>
            </a:r>
            <a:r>
              <a:rPr lang="en-GB" dirty="0"/>
              <a:t> a </a:t>
            </a:r>
            <a:r>
              <a:rPr lang="en-GB" dirty="0" err="1"/>
              <a:t>thabhairt</a:t>
            </a:r>
            <a:r>
              <a:rPr lang="en-GB" dirty="0"/>
              <a:t>.</a:t>
            </a:r>
          </a:p>
          <a:p>
            <a:endParaRPr lang="en-GB" dirty="0"/>
          </a:p>
          <a:p>
            <a:r>
              <a:rPr lang="en-GB" sz="1800" b="0" i="0" u="none" strike="noStrike" baseline="0" dirty="0" err="1">
                <a:solidFill>
                  <a:srgbClr val="000000"/>
                </a:solidFill>
                <a:latin typeface="Times New Roman" panose="02020603050405020304" pitchFamily="18" charset="0"/>
              </a:rPr>
              <a:t>Fáigh</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amach</a:t>
            </a:r>
            <a:r>
              <a:rPr lang="en-GB" sz="1800" b="0" i="0" u="none" strike="noStrike" baseline="0" dirty="0">
                <a:solidFill>
                  <a:srgbClr val="000000"/>
                </a:solidFill>
                <a:latin typeface="Times New Roman" panose="02020603050405020304" pitchFamily="18" charset="0"/>
              </a:rPr>
              <a:t> an </a:t>
            </a:r>
            <a:r>
              <a:rPr lang="en-GB" sz="1800" b="0" i="0" u="none" strike="noStrike" baseline="0" dirty="0" err="1">
                <a:solidFill>
                  <a:srgbClr val="000000"/>
                </a:solidFill>
                <a:latin typeface="Times New Roman" panose="02020603050405020304" pitchFamily="18" charset="0"/>
              </a:rPr>
              <a:t>bhfuil</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dóigh</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ar</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leith</a:t>
            </a:r>
            <a:r>
              <a:rPr lang="en-GB" sz="1800" b="0" i="0" u="none" strike="noStrike" baseline="0" dirty="0">
                <a:solidFill>
                  <a:srgbClr val="000000"/>
                </a:solidFill>
                <a:latin typeface="Times New Roman" panose="02020603050405020304" pitchFamily="18" charset="0"/>
              </a:rPr>
              <a:t> ag </a:t>
            </a:r>
            <a:r>
              <a:rPr lang="en-GB" sz="1800" b="0" i="0" u="none" strike="noStrike" baseline="0" dirty="0" err="1">
                <a:solidFill>
                  <a:srgbClr val="000000"/>
                </a:solidFill>
                <a:latin typeface="Times New Roman" panose="02020603050405020304" pitchFamily="18" charset="0"/>
              </a:rPr>
              <a:t>duine</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ar</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bith</a:t>
            </a:r>
            <a:r>
              <a:rPr lang="en-GB" sz="1800" b="0" i="0" u="none" strike="noStrike" baseline="0" dirty="0">
                <a:solidFill>
                  <a:srgbClr val="000000"/>
                </a:solidFill>
                <a:latin typeface="Times New Roman" panose="02020603050405020304" pitchFamily="18" charset="0"/>
              </a:rPr>
              <a:t> le </a:t>
            </a:r>
            <a:r>
              <a:rPr lang="en-GB" sz="1800" b="0" i="0" u="none" strike="noStrike" baseline="0" dirty="0" err="1">
                <a:solidFill>
                  <a:srgbClr val="000000"/>
                </a:solidFill>
                <a:latin typeface="Times New Roman" panose="02020603050405020304" pitchFamily="18" charset="0"/>
              </a:rPr>
              <a:t>focail</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nua</a:t>
            </a:r>
            <a:r>
              <a:rPr lang="en-GB" sz="1800" b="0" i="0" u="none" strike="noStrike" baseline="0" dirty="0">
                <a:solidFill>
                  <a:srgbClr val="000000"/>
                </a:solidFill>
                <a:latin typeface="Times New Roman" panose="02020603050405020304" pitchFamily="18" charset="0"/>
              </a:rPr>
              <a:t> a </a:t>
            </a:r>
            <a:r>
              <a:rPr lang="en-GB" sz="1800" b="0" i="0" u="none" strike="noStrike" baseline="0" dirty="0" err="1">
                <a:solidFill>
                  <a:srgbClr val="000000"/>
                </a:solidFill>
                <a:latin typeface="Times New Roman" panose="02020603050405020304" pitchFamily="18" charset="0"/>
              </a:rPr>
              <a:t>fhoghlaim</a:t>
            </a:r>
            <a:r>
              <a:rPr lang="en-GB" sz="1800" b="0" i="0" u="none" strike="noStrike" baseline="0" dirty="0">
                <a:solidFill>
                  <a:srgbClr val="000000"/>
                </a:solidFill>
                <a:latin typeface="Times New Roman" panose="02020603050405020304" pitchFamily="18" charset="0"/>
              </a:rPr>
              <a:t>? </a:t>
            </a:r>
          </a:p>
          <a:p>
            <a:endParaRPr lang="en-GB" sz="1800" b="0" i="0" u="none" strike="noStrike" baseline="0" dirty="0">
              <a:solidFill>
                <a:srgbClr val="000000"/>
              </a:solidFill>
              <a:latin typeface="Times New Roman" panose="02020603050405020304" pitchFamily="18" charset="0"/>
            </a:endParaRPr>
          </a:p>
          <a:p>
            <a:r>
              <a:rPr lang="en-GB" sz="1800" b="0" i="0" u="none" strike="noStrike" baseline="0" dirty="0">
                <a:solidFill>
                  <a:srgbClr val="000000"/>
                </a:solidFill>
                <a:latin typeface="Times New Roman" panose="02020603050405020304" pitchFamily="18" charset="0"/>
              </a:rPr>
              <a:t>FIAFRAIGH: An </a:t>
            </a:r>
            <a:r>
              <a:rPr lang="en-GB" sz="1800" b="0" i="0" u="none" strike="noStrike" baseline="0" dirty="0" err="1">
                <a:solidFill>
                  <a:srgbClr val="000000"/>
                </a:solidFill>
                <a:latin typeface="Times New Roman" panose="02020603050405020304" pitchFamily="18" charset="0"/>
              </a:rPr>
              <a:t>bhfuil</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na</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focail</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thuas</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na</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tíortha</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baininscneach</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nó</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firinscneach</a:t>
            </a:r>
            <a:r>
              <a:rPr lang="en-GB" sz="1800" b="0" i="0" u="none" strike="noStrike" baseline="0" dirty="0">
                <a:solidFill>
                  <a:srgbClr val="000000"/>
                </a:solidFill>
                <a:latin typeface="Times New Roman" panose="02020603050405020304" pitchFamily="18" charset="0"/>
              </a:rPr>
              <a:t>? </a:t>
            </a:r>
          </a:p>
          <a:p>
            <a:endParaRPr lang="en-GB" sz="1800" b="0" i="0" u="none" strike="noStrike" baseline="0" dirty="0">
              <a:solidFill>
                <a:srgbClr val="000000"/>
              </a:solidFill>
              <a:latin typeface="Times New Roman" panose="02020603050405020304" pitchFamily="18" charset="0"/>
            </a:endParaRPr>
          </a:p>
          <a:p>
            <a:r>
              <a:rPr lang="en-GB" sz="1800" b="0" i="0" u="none" strike="noStrike" baseline="0" dirty="0">
                <a:solidFill>
                  <a:srgbClr val="000000"/>
                </a:solidFill>
                <a:latin typeface="Times New Roman" panose="02020603050405020304" pitchFamily="18" charset="0"/>
              </a:rPr>
              <a:t>FIAFRAIGH: Caidé mar </a:t>
            </a:r>
            <a:r>
              <a:rPr lang="en-GB" sz="1800" b="0" i="0" u="none" strike="noStrike" baseline="0" dirty="0" err="1">
                <a:solidFill>
                  <a:srgbClr val="000000"/>
                </a:solidFill>
                <a:latin typeface="Times New Roman" panose="02020603050405020304" pitchFamily="18" charset="0"/>
              </a:rPr>
              <a:t>atá</a:t>
            </a:r>
            <a:r>
              <a:rPr lang="en-GB" sz="1800" b="0" i="0" u="none" strike="noStrike" baseline="0" dirty="0">
                <a:solidFill>
                  <a:srgbClr val="000000"/>
                </a:solidFill>
                <a:latin typeface="Times New Roman" panose="02020603050405020304" pitchFamily="18" charset="0"/>
              </a:rPr>
              <a:t> a </a:t>
            </a:r>
            <a:r>
              <a:rPr lang="en-GB" sz="1800" b="0" i="0" u="none" strike="noStrike" baseline="0" dirty="0" err="1">
                <a:solidFill>
                  <a:srgbClr val="000000"/>
                </a:solidFill>
                <a:latin typeface="Times New Roman" panose="02020603050405020304" pitchFamily="18" charset="0"/>
              </a:rPr>
              <a:t>fhios</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agat</a:t>
            </a:r>
            <a:r>
              <a:rPr lang="en-GB" sz="1800" b="0" i="0" u="none" strike="noStrike" baseline="0" dirty="0">
                <a:solidFill>
                  <a:srgbClr val="000000"/>
                </a:solidFill>
                <a:latin typeface="Times New Roman" panose="02020603050405020304" pitchFamily="18" charset="0"/>
              </a:rPr>
              <a:t>?</a:t>
            </a:r>
          </a:p>
          <a:p>
            <a:endParaRPr lang="en-GB" sz="1800" b="0" i="0" u="none" strike="noStrike" baseline="0" dirty="0">
              <a:solidFill>
                <a:srgbClr val="000000"/>
              </a:solidFill>
              <a:latin typeface="Times New Roman" panose="02020603050405020304" pitchFamily="18" charset="0"/>
            </a:endParaRPr>
          </a:p>
          <a:p>
            <a:r>
              <a:rPr lang="en-GB" sz="1800" b="0" i="0" u="none" strike="noStrike" baseline="0" dirty="0" err="1">
                <a:solidFill>
                  <a:srgbClr val="000000"/>
                </a:solidFill>
                <a:latin typeface="Times New Roman" panose="02020603050405020304" pitchFamily="18" charset="0"/>
              </a:rPr>
              <a:t>Taispeáin</a:t>
            </a:r>
            <a:r>
              <a:rPr lang="en-GB" sz="1800" b="0" i="0" u="none" strike="noStrike" baseline="0" dirty="0">
                <a:solidFill>
                  <a:srgbClr val="000000"/>
                </a:solidFill>
                <a:latin typeface="Times New Roman" panose="02020603050405020304" pitchFamily="18" charset="0"/>
              </a:rPr>
              <a:t> go n-</a:t>
            </a:r>
            <a:r>
              <a:rPr lang="en-GB" sz="1800" b="0" i="0" u="none" strike="noStrike" baseline="0" dirty="0" err="1">
                <a:solidFill>
                  <a:srgbClr val="000000"/>
                </a:solidFill>
                <a:latin typeface="Times New Roman" panose="02020603050405020304" pitchFamily="18" charset="0"/>
              </a:rPr>
              <a:t>athraíonn</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cuid</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acu</a:t>
            </a:r>
            <a:r>
              <a:rPr lang="en-GB" sz="1800" b="0" i="0" u="none" strike="noStrike" baseline="0" dirty="0">
                <a:solidFill>
                  <a:srgbClr val="000000"/>
                </a:solidFill>
                <a:latin typeface="Times New Roman" panose="02020603050405020304" pitchFamily="18" charset="0"/>
              </a:rPr>
              <a:t> ó </a:t>
            </a:r>
            <a:r>
              <a:rPr lang="en-GB" sz="1800" b="0" i="0" u="none" strike="noStrike" baseline="0" dirty="0" err="1">
                <a:solidFill>
                  <a:srgbClr val="000000"/>
                </a:solidFill>
                <a:latin typeface="Times New Roman" panose="02020603050405020304" pitchFamily="18" charset="0"/>
              </a:rPr>
              <a:t>chaol</a:t>
            </a:r>
            <a:r>
              <a:rPr lang="en-GB" sz="1800" b="0" i="0" u="none" strike="noStrike" baseline="0" dirty="0">
                <a:solidFill>
                  <a:srgbClr val="000000"/>
                </a:solidFill>
                <a:latin typeface="Times New Roman" panose="02020603050405020304" pitchFamily="18" charset="0"/>
              </a:rPr>
              <a:t> go </a:t>
            </a:r>
            <a:r>
              <a:rPr lang="en-GB" sz="1800" b="0" i="0" u="none" strike="noStrike" baseline="0" dirty="0" err="1">
                <a:solidFill>
                  <a:srgbClr val="000000"/>
                </a:solidFill>
                <a:latin typeface="Times New Roman" panose="02020603050405020304" pitchFamily="18" charset="0"/>
              </a:rPr>
              <a:t>leathan</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Frainc</a:t>
            </a:r>
            <a:r>
              <a:rPr lang="en-GB" sz="1800" b="0" i="0" u="none" strike="noStrike" baseline="0" dirty="0">
                <a:solidFill>
                  <a:srgbClr val="000000"/>
                </a:solidFill>
                <a:latin typeface="Times New Roman" panose="02020603050405020304" pitchFamily="18" charset="0"/>
              </a:rPr>
              <a:t> &gt; </a:t>
            </a:r>
            <a:r>
              <a:rPr lang="en-GB" sz="1800" b="0" i="0" u="none" strike="noStrike" baseline="0" dirty="0" err="1">
                <a:solidFill>
                  <a:srgbClr val="000000"/>
                </a:solidFill>
                <a:latin typeface="Times New Roman" panose="02020603050405020304" pitchFamily="18" charset="0"/>
              </a:rPr>
              <a:t>Francach</a:t>
            </a:r>
            <a:r>
              <a:rPr lang="en-GB" sz="1800" b="0" i="0" u="none" strike="noStrike" baseline="0" dirty="0">
                <a:solidFill>
                  <a:srgbClr val="000000"/>
                </a:solidFill>
                <a:latin typeface="Times New Roman" panose="02020603050405020304" pitchFamily="18" charset="0"/>
              </a:rPr>
              <a:t>, ach </a:t>
            </a:r>
            <a:r>
              <a:rPr lang="en-GB" sz="1800" b="0" i="0" u="none" strike="noStrike" baseline="0" dirty="0" err="1">
                <a:solidFill>
                  <a:srgbClr val="000000"/>
                </a:solidFill>
                <a:latin typeface="Times New Roman" panose="02020603050405020304" pitchFamily="18" charset="0"/>
              </a:rPr>
              <a:t>nach</a:t>
            </a:r>
            <a:r>
              <a:rPr lang="en-GB" sz="1800" b="0" i="0" u="none" strike="noStrike" baseline="0" dirty="0">
                <a:solidFill>
                  <a:srgbClr val="000000"/>
                </a:solidFill>
                <a:latin typeface="Times New Roman" panose="02020603050405020304" pitchFamily="18" charset="0"/>
              </a:rPr>
              <a:t> n-</a:t>
            </a:r>
            <a:r>
              <a:rPr lang="en-GB" sz="1800" b="0" i="0" u="none" strike="noStrike" baseline="0" dirty="0" err="1">
                <a:solidFill>
                  <a:srgbClr val="000000"/>
                </a:solidFill>
                <a:latin typeface="Times New Roman" panose="02020603050405020304" pitchFamily="18" charset="0"/>
              </a:rPr>
              <a:t>athraíonn</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cinn</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eile</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Spáinn</a:t>
            </a:r>
            <a:r>
              <a:rPr lang="en-GB" sz="1800" b="0" i="0" u="none" strike="noStrike" baseline="0" dirty="0">
                <a:solidFill>
                  <a:srgbClr val="000000"/>
                </a:solidFill>
                <a:latin typeface="Times New Roman" panose="02020603050405020304" pitchFamily="18" charset="0"/>
              </a:rPr>
              <a:t> &gt; </a:t>
            </a:r>
            <a:r>
              <a:rPr lang="en-GB" sz="1800" b="0" i="0" u="none" strike="noStrike" baseline="0" dirty="0" err="1">
                <a:solidFill>
                  <a:srgbClr val="000000"/>
                </a:solidFill>
                <a:latin typeface="Times New Roman" panose="02020603050405020304" pitchFamily="18" charset="0"/>
              </a:rPr>
              <a:t>Spáinneach</a:t>
            </a:r>
            <a:endParaRPr lang="en-GB" sz="1800" b="0" i="0" u="none" strike="noStrike" baseline="0" dirty="0">
              <a:solidFill>
                <a:srgbClr val="000000"/>
              </a:solidFill>
              <a:latin typeface="Times New Roman" panose="02020603050405020304" pitchFamily="18" charset="0"/>
            </a:endParaRPr>
          </a:p>
          <a:p>
            <a:endParaRPr lang="en-GB" sz="1800" b="0" i="0" u="none" strike="noStrike" baseline="0" dirty="0">
              <a:solidFill>
                <a:srgbClr val="000000"/>
              </a:solidFill>
              <a:latin typeface="Times New Roman" panose="02020603050405020304" pitchFamily="18" charset="0"/>
            </a:endParaRPr>
          </a:p>
          <a:p>
            <a:r>
              <a:rPr lang="en-GB" sz="1800" b="0" i="0" u="none" strike="noStrike" baseline="0" dirty="0">
                <a:solidFill>
                  <a:srgbClr val="000000"/>
                </a:solidFill>
                <a:latin typeface="Times New Roman" panose="02020603050405020304" pitchFamily="18" charset="0"/>
              </a:rPr>
              <a:t>OBAIR AONAIR:</a:t>
            </a:r>
            <a:br>
              <a:rPr lang="en-GB" sz="1800" b="0" i="0" u="none" strike="noStrike" baseline="0" dirty="0">
                <a:solidFill>
                  <a:srgbClr val="000000"/>
                </a:solidFill>
                <a:latin typeface="Times New Roman" panose="02020603050405020304" pitchFamily="18" charset="0"/>
              </a:rPr>
            </a:br>
            <a:r>
              <a:rPr lang="en-GB" sz="1800" b="0" i="0" u="none" strike="noStrike" baseline="0" dirty="0" err="1">
                <a:solidFill>
                  <a:srgbClr val="000000"/>
                </a:solidFill>
                <a:latin typeface="Times New Roman" panose="02020603050405020304" pitchFamily="18" charset="0"/>
              </a:rPr>
              <a:t>Glac</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bomaite</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agus</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scríobh</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síos</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na</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cinn</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atá</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ar</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eolas</a:t>
            </a:r>
            <a:r>
              <a:rPr lang="en-GB" sz="1800" b="0" i="0" u="none" strike="noStrike" baseline="0" dirty="0">
                <a:solidFill>
                  <a:srgbClr val="000000"/>
                </a:solidFill>
                <a:latin typeface="Times New Roman" panose="02020603050405020304" pitchFamily="18" charset="0"/>
              </a:rPr>
              <a:t>.</a:t>
            </a:r>
          </a:p>
          <a:p>
            <a:endParaRPr lang="en-GB" sz="1800" b="0" i="0" u="none" strike="noStrike" baseline="0" dirty="0">
              <a:solidFill>
                <a:srgbClr val="000000"/>
              </a:solidFill>
              <a:latin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7FB7AE74-4ECF-46EE-8E2C-BFD59EB3B8F6}" type="slidenum">
              <a:rPr lang="en-GB" smtClean="0"/>
              <a:t>12</a:t>
            </a:fld>
            <a:endParaRPr lang="en-GB"/>
          </a:p>
        </p:txBody>
      </p:sp>
    </p:spTree>
    <p:extLst>
      <p:ext uri="{BB962C8B-B14F-4D97-AF65-F5344CB8AC3E}">
        <p14:creationId xmlns:p14="http://schemas.microsoft.com/office/powerpoint/2010/main" val="2470168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baseline="0" dirty="0">
                <a:solidFill>
                  <a:srgbClr val="000000"/>
                </a:solidFill>
                <a:latin typeface="Times New Roman" panose="02020603050405020304" pitchFamily="18" charset="0"/>
              </a:rPr>
              <a:t>OBAIR BHEIRTE</a:t>
            </a:r>
          </a:p>
          <a:p>
            <a:r>
              <a:rPr lang="en-GB" sz="1200" b="0" i="0" u="none" strike="noStrike" baseline="0" dirty="0" err="1">
                <a:solidFill>
                  <a:srgbClr val="000000"/>
                </a:solidFill>
                <a:latin typeface="Times New Roman" panose="02020603050405020304" pitchFamily="18" charset="0"/>
              </a:rPr>
              <a:t>Roghnaíodh</a:t>
            </a:r>
            <a:r>
              <a:rPr lang="en-GB" sz="1200" b="0" i="0" u="none" strike="noStrike" baseline="0" dirty="0">
                <a:solidFill>
                  <a:srgbClr val="000000"/>
                </a:solidFill>
                <a:latin typeface="Times New Roman" panose="02020603050405020304" pitchFamily="18" charset="0"/>
              </a:rPr>
              <a:t> </a:t>
            </a:r>
            <a:r>
              <a:rPr lang="en-GB" sz="1200" b="0" i="0" u="none" strike="noStrike" baseline="0" dirty="0" err="1">
                <a:solidFill>
                  <a:srgbClr val="000000"/>
                </a:solidFill>
                <a:latin typeface="Times New Roman" panose="02020603050405020304" pitchFamily="18" charset="0"/>
              </a:rPr>
              <a:t>duine</a:t>
            </a:r>
            <a:r>
              <a:rPr lang="en-GB" sz="1200" b="0" i="0" u="none" strike="noStrike" baseline="0" dirty="0">
                <a:solidFill>
                  <a:srgbClr val="000000"/>
                </a:solidFill>
                <a:latin typeface="Times New Roman" panose="02020603050405020304" pitchFamily="18" charset="0"/>
              </a:rPr>
              <a:t> </a:t>
            </a:r>
            <a:r>
              <a:rPr lang="en-GB" sz="1200" b="0" i="0" u="none" strike="noStrike" baseline="0" dirty="0" err="1">
                <a:solidFill>
                  <a:srgbClr val="000000"/>
                </a:solidFill>
                <a:latin typeface="Times New Roman" panose="02020603050405020304" pitchFamily="18" charset="0"/>
              </a:rPr>
              <a:t>amháin</a:t>
            </a:r>
            <a:r>
              <a:rPr lang="en-GB" sz="1200" b="0" i="0" u="none" strike="noStrike" baseline="0" dirty="0">
                <a:solidFill>
                  <a:srgbClr val="000000"/>
                </a:solidFill>
                <a:latin typeface="Times New Roman" panose="02020603050405020304" pitchFamily="18" charset="0"/>
              </a:rPr>
              <a:t> </a:t>
            </a:r>
            <a:r>
              <a:rPr lang="en-GB" sz="1200" b="0" i="0" u="none" strike="noStrike" baseline="0" dirty="0" err="1">
                <a:solidFill>
                  <a:srgbClr val="000000"/>
                </a:solidFill>
                <a:latin typeface="Times New Roman" panose="02020603050405020304" pitchFamily="18" charset="0"/>
              </a:rPr>
              <a:t>tír</a:t>
            </a:r>
            <a:r>
              <a:rPr lang="en-GB" sz="1200" b="0" i="0" u="none" strike="noStrike" baseline="0" dirty="0">
                <a:solidFill>
                  <a:srgbClr val="000000"/>
                </a:solidFill>
                <a:latin typeface="Times New Roman" panose="02020603050405020304" pitchFamily="18" charset="0"/>
              </a:rPr>
              <a:t>. Agus </a:t>
            </a:r>
            <a:r>
              <a:rPr lang="en-GB" sz="1200" b="0" i="0" u="none" strike="noStrike" baseline="0" dirty="0" err="1">
                <a:solidFill>
                  <a:srgbClr val="000000"/>
                </a:solidFill>
                <a:latin typeface="Times New Roman" panose="02020603050405020304" pitchFamily="18" charset="0"/>
              </a:rPr>
              <a:t>caithfidh</a:t>
            </a:r>
            <a:r>
              <a:rPr lang="en-GB" sz="1200" b="0" i="0" u="none" strike="noStrike" baseline="0" dirty="0">
                <a:solidFill>
                  <a:srgbClr val="000000"/>
                </a:solidFill>
                <a:latin typeface="Times New Roman" panose="02020603050405020304" pitchFamily="18" charset="0"/>
              </a:rPr>
              <a:t> an </a:t>
            </a:r>
            <a:r>
              <a:rPr lang="en-GB" sz="1200" b="0" i="0" u="none" strike="noStrike" baseline="0" dirty="0" err="1">
                <a:solidFill>
                  <a:srgbClr val="000000"/>
                </a:solidFill>
                <a:latin typeface="Times New Roman" panose="02020603050405020304" pitchFamily="18" charset="0"/>
              </a:rPr>
              <a:t>duine</a:t>
            </a:r>
            <a:r>
              <a:rPr lang="en-GB" sz="1200" b="0" i="0" u="none" strike="noStrike" baseline="0" dirty="0">
                <a:solidFill>
                  <a:srgbClr val="000000"/>
                </a:solidFill>
                <a:latin typeface="Times New Roman" panose="02020603050405020304" pitchFamily="18" charset="0"/>
              </a:rPr>
              <a:t> </a:t>
            </a:r>
            <a:r>
              <a:rPr lang="en-GB" sz="1200" b="0" i="0" u="none" strike="noStrike" baseline="0" dirty="0" err="1">
                <a:solidFill>
                  <a:srgbClr val="000000"/>
                </a:solidFill>
                <a:latin typeface="Times New Roman" panose="02020603050405020304" pitchFamily="18" charset="0"/>
              </a:rPr>
              <a:t>eile</a:t>
            </a:r>
            <a:r>
              <a:rPr lang="en-GB" sz="1200" b="0" i="0" u="none" strike="noStrike" baseline="0" dirty="0">
                <a:solidFill>
                  <a:srgbClr val="000000"/>
                </a:solidFill>
                <a:latin typeface="Times New Roman" panose="02020603050405020304" pitchFamily="18" charset="0"/>
              </a:rPr>
              <a:t> an </a:t>
            </a:r>
            <a:r>
              <a:rPr lang="en-GB" sz="1200" b="0" i="0" u="none" strike="noStrike" baseline="0" dirty="0" err="1">
                <a:solidFill>
                  <a:srgbClr val="000000"/>
                </a:solidFill>
                <a:latin typeface="Times New Roman" panose="02020603050405020304" pitchFamily="18" charset="0"/>
              </a:rPr>
              <a:t>cheist</a:t>
            </a:r>
            <a:r>
              <a:rPr lang="en-GB" sz="1200" b="0" i="0" u="none" strike="noStrike" baseline="0" dirty="0">
                <a:solidFill>
                  <a:srgbClr val="000000"/>
                </a:solidFill>
                <a:latin typeface="Times New Roman" panose="02020603050405020304" pitchFamily="18" charset="0"/>
              </a:rPr>
              <a:t> a chur </a:t>
            </a:r>
            <a:r>
              <a:rPr lang="en-GB" sz="1200" b="0" i="0" u="none" strike="noStrike" baseline="0" dirty="0" err="1">
                <a:solidFill>
                  <a:srgbClr val="000000"/>
                </a:solidFill>
                <a:latin typeface="Times New Roman" panose="02020603050405020304" pitchFamily="18" charset="0"/>
              </a:rPr>
              <a:t>orthu</a:t>
            </a:r>
            <a:r>
              <a:rPr lang="en-GB" sz="1200" b="0" i="0" u="none" strike="noStrike" baseline="0" dirty="0">
                <a:solidFill>
                  <a:srgbClr val="000000"/>
                </a:solidFill>
                <a:latin typeface="Times New Roman" panose="02020603050405020304" pitchFamily="18" charset="0"/>
              </a:rPr>
              <a:t> go </a:t>
            </a:r>
            <a:r>
              <a:rPr lang="en-GB" sz="1200" b="0" i="0" u="none" strike="noStrike" baseline="0" dirty="0" err="1">
                <a:solidFill>
                  <a:srgbClr val="000000"/>
                </a:solidFill>
                <a:latin typeface="Times New Roman" panose="02020603050405020304" pitchFamily="18" charset="0"/>
              </a:rPr>
              <a:t>gdtí</a:t>
            </a:r>
            <a:r>
              <a:rPr lang="en-GB" sz="1200" b="0" i="0" u="none" strike="noStrike" baseline="0" dirty="0">
                <a:solidFill>
                  <a:srgbClr val="000000"/>
                </a:solidFill>
                <a:latin typeface="Times New Roman" panose="02020603050405020304" pitchFamily="18" charset="0"/>
              </a:rPr>
              <a:t> go n-</a:t>
            </a:r>
            <a:r>
              <a:rPr lang="en-GB" sz="1200" b="0" i="0" u="none" strike="noStrike" baseline="0" dirty="0" err="1">
                <a:solidFill>
                  <a:srgbClr val="000000"/>
                </a:solidFill>
                <a:latin typeface="Times New Roman" panose="02020603050405020304" pitchFamily="18" charset="0"/>
              </a:rPr>
              <a:t>aimsíonn</a:t>
            </a:r>
            <a:r>
              <a:rPr lang="en-GB" sz="1200" b="0" i="0" u="none" strike="noStrike" baseline="0" dirty="0">
                <a:solidFill>
                  <a:srgbClr val="000000"/>
                </a:solidFill>
                <a:latin typeface="Times New Roman" panose="02020603050405020304" pitchFamily="18" charset="0"/>
              </a:rPr>
              <a:t> </a:t>
            </a:r>
            <a:r>
              <a:rPr lang="en-GB" sz="1200" b="0" i="0" u="none" strike="noStrike" baseline="0" dirty="0" err="1">
                <a:solidFill>
                  <a:srgbClr val="000000"/>
                </a:solidFill>
                <a:latin typeface="Times New Roman" panose="02020603050405020304" pitchFamily="18" charset="0"/>
              </a:rPr>
              <a:t>siad</a:t>
            </a:r>
            <a:r>
              <a:rPr lang="en-GB" sz="1200" b="0" i="0" u="none" strike="noStrike" baseline="0" dirty="0">
                <a:solidFill>
                  <a:srgbClr val="000000"/>
                </a:solidFill>
                <a:latin typeface="Times New Roman" panose="02020603050405020304" pitchFamily="18" charset="0"/>
              </a:rPr>
              <a:t> an </a:t>
            </a:r>
            <a:r>
              <a:rPr lang="en-GB" sz="1200" b="0" i="0" u="none" strike="noStrike" baseline="0" dirty="0" err="1">
                <a:solidFill>
                  <a:srgbClr val="000000"/>
                </a:solidFill>
                <a:latin typeface="Times New Roman" panose="02020603050405020304" pitchFamily="18" charset="0"/>
              </a:rPr>
              <a:t>ceann</a:t>
            </a:r>
            <a:r>
              <a:rPr lang="en-GB" sz="1200" b="0" i="0" u="none" strike="noStrike" baseline="0" dirty="0">
                <a:solidFill>
                  <a:srgbClr val="000000"/>
                </a:solidFill>
                <a:latin typeface="Times New Roman" panose="02020603050405020304" pitchFamily="18" charset="0"/>
              </a:rPr>
              <a:t> </a:t>
            </a:r>
            <a:r>
              <a:rPr lang="en-GB" sz="1200" b="0" i="0" u="none" strike="noStrike" baseline="0" dirty="0" err="1">
                <a:solidFill>
                  <a:srgbClr val="000000"/>
                </a:solidFill>
                <a:latin typeface="Times New Roman" panose="02020603050405020304" pitchFamily="18" charset="0"/>
              </a:rPr>
              <a:t>ceart</a:t>
            </a:r>
            <a:r>
              <a:rPr lang="en-GB" sz="1200" b="0" i="0" u="none" strike="noStrike" baseline="0" dirty="0">
                <a:solidFill>
                  <a:srgbClr val="000000"/>
                </a:solidFill>
                <a:latin typeface="Times New Roman" panose="02020603050405020304" pitchFamily="18" charset="0"/>
              </a:rPr>
              <a:t>.</a:t>
            </a:r>
            <a:br>
              <a:rPr lang="en-GB" sz="1200" b="0" i="0" u="none" strike="noStrike" baseline="0" dirty="0">
                <a:solidFill>
                  <a:srgbClr val="000000"/>
                </a:solidFill>
                <a:latin typeface="Times New Roman" panose="02020603050405020304" pitchFamily="18" charset="0"/>
              </a:rPr>
            </a:br>
            <a:r>
              <a:rPr lang="en-GB" sz="1200" b="0" i="0" u="none" strike="noStrike" baseline="0" dirty="0">
                <a:solidFill>
                  <a:srgbClr val="000000"/>
                </a:solidFill>
                <a:latin typeface="Times New Roman" panose="02020603050405020304" pitchFamily="18" charset="0"/>
              </a:rPr>
              <a:t>An as an </a:t>
            </a:r>
            <a:r>
              <a:rPr lang="en-GB" sz="1200" b="0" i="0" u="none" strike="noStrike" baseline="0" dirty="0" err="1">
                <a:solidFill>
                  <a:srgbClr val="000000"/>
                </a:solidFill>
                <a:latin typeface="Times New Roman" panose="02020603050405020304" pitchFamily="18" charset="0"/>
              </a:rPr>
              <a:t>Danmhairg</a:t>
            </a:r>
            <a:r>
              <a:rPr lang="en-GB" sz="1200" b="0" i="0" u="none" strike="noStrike" baseline="0" dirty="0">
                <a:solidFill>
                  <a:srgbClr val="000000"/>
                </a:solidFill>
                <a:latin typeface="Times New Roman" panose="02020603050405020304" pitchFamily="18" charset="0"/>
              </a:rPr>
              <a:t> </a:t>
            </a:r>
            <a:r>
              <a:rPr lang="en-GB" sz="1200" b="0" i="0" u="none" strike="noStrike" baseline="0" dirty="0" err="1">
                <a:solidFill>
                  <a:srgbClr val="000000"/>
                </a:solidFill>
                <a:latin typeface="Times New Roman" panose="02020603050405020304" pitchFamily="18" charset="0"/>
              </a:rPr>
              <a:t>tú</a:t>
            </a:r>
            <a:r>
              <a:rPr lang="en-GB" sz="1200" b="0" i="0" u="none" strike="noStrike" baseline="0" dirty="0">
                <a:solidFill>
                  <a:srgbClr val="000000"/>
                </a:solidFill>
                <a:latin typeface="Times New Roman" panose="02020603050405020304" pitchFamily="18" charset="0"/>
              </a:rPr>
              <a:t>? Is </a:t>
            </a:r>
            <a:r>
              <a:rPr lang="en-GB" sz="1200" b="0" i="0" u="none" strike="noStrike" baseline="0" dirty="0" err="1">
                <a:solidFill>
                  <a:srgbClr val="000000"/>
                </a:solidFill>
                <a:latin typeface="Times New Roman" panose="02020603050405020304" pitchFamily="18" charset="0"/>
              </a:rPr>
              <a:t>eadh</a:t>
            </a:r>
            <a:r>
              <a:rPr lang="en-GB" sz="1200" b="0" i="0" u="none" strike="noStrike" baseline="0" dirty="0">
                <a:solidFill>
                  <a:srgbClr val="000000"/>
                </a:solidFill>
                <a:latin typeface="Times New Roman" panose="02020603050405020304" pitchFamily="18" charset="0"/>
              </a:rPr>
              <a:t>/Ní </a:t>
            </a:r>
            <a:r>
              <a:rPr lang="en-GB" sz="1200" b="0" i="0" u="none" strike="noStrike" baseline="0" dirty="0" err="1">
                <a:solidFill>
                  <a:srgbClr val="000000"/>
                </a:solidFill>
                <a:latin typeface="Times New Roman" panose="02020603050405020304" pitchFamily="18" charset="0"/>
              </a:rPr>
              <a:t>headh</a:t>
            </a:r>
            <a:endParaRPr lang="en-GB" sz="1200" b="0" i="0" u="none" strike="noStrike" baseline="0" dirty="0">
              <a:solidFill>
                <a:srgbClr val="000000"/>
              </a:solidFill>
              <a:latin typeface="Times New Roman" panose="02020603050405020304" pitchFamily="18" charset="0"/>
            </a:endParaRPr>
          </a:p>
          <a:p>
            <a:r>
              <a:rPr lang="en-GB" sz="1200" b="0" i="0" u="none" strike="noStrike" baseline="0" dirty="0">
                <a:solidFill>
                  <a:srgbClr val="000000"/>
                </a:solidFill>
                <a:latin typeface="Times New Roman" panose="02020603050405020304" pitchFamily="18" charset="0"/>
              </a:rPr>
              <a:t>An </a:t>
            </a:r>
            <a:r>
              <a:rPr lang="en-GB" sz="1200" b="0" i="0" u="none" strike="noStrike" baseline="0" dirty="0" err="1">
                <a:solidFill>
                  <a:srgbClr val="000000"/>
                </a:solidFill>
                <a:latin typeface="Times New Roman" panose="02020603050405020304" pitchFamily="18" charset="0"/>
              </a:rPr>
              <a:t>Sualannach</a:t>
            </a:r>
            <a:r>
              <a:rPr lang="en-GB" sz="1200" b="0" i="0" u="none" strike="noStrike" baseline="0" dirty="0">
                <a:solidFill>
                  <a:srgbClr val="000000"/>
                </a:solidFill>
                <a:latin typeface="Times New Roman" panose="02020603050405020304" pitchFamily="18" charset="0"/>
              </a:rPr>
              <a:t> </a:t>
            </a:r>
            <a:r>
              <a:rPr lang="en-GB" sz="1200" b="0" i="0" u="none" strike="noStrike" baseline="0" dirty="0" err="1">
                <a:solidFill>
                  <a:srgbClr val="000000"/>
                </a:solidFill>
                <a:latin typeface="Times New Roman" panose="02020603050405020304" pitchFamily="18" charset="0"/>
              </a:rPr>
              <a:t>tú</a:t>
            </a:r>
            <a:r>
              <a:rPr lang="en-GB" sz="1200" b="0" i="0" u="none" strike="noStrike" baseline="0" dirty="0">
                <a:solidFill>
                  <a:srgbClr val="000000"/>
                </a:solidFill>
                <a:latin typeface="Times New Roman" panose="02020603050405020304" pitchFamily="18" charset="0"/>
              </a:rPr>
              <a:t>? Is </a:t>
            </a:r>
            <a:r>
              <a:rPr lang="en-GB" sz="1200" b="0" i="0" u="none" strike="noStrike" baseline="0" dirty="0" err="1">
                <a:solidFill>
                  <a:srgbClr val="000000"/>
                </a:solidFill>
                <a:latin typeface="Times New Roman" panose="02020603050405020304" pitchFamily="18" charset="0"/>
              </a:rPr>
              <a:t>eadh</a:t>
            </a:r>
            <a:r>
              <a:rPr lang="en-GB" sz="1200" b="0" i="0" u="none" strike="noStrike" baseline="0" dirty="0">
                <a:solidFill>
                  <a:srgbClr val="000000"/>
                </a:solidFill>
                <a:latin typeface="Times New Roman" panose="02020603050405020304" pitchFamily="18" charset="0"/>
              </a:rPr>
              <a:t>/Ní </a:t>
            </a:r>
            <a:r>
              <a:rPr lang="en-GB" sz="1200" b="0" i="0" u="none" strike="noStrike" baseline="0" dirty="0" err="1">
                <a:solidFill>
                  <a:srgbClr val="000000"/>
                </a:solidFill>
                <a:latin typeface="Times New Roman" panose="02020603050405020304" pitchFamily="18" charset="0"/>
              </a:rPr>
              <a:t>headh</a:t>
            </a:r>
            <a:endParaRPr lang="en-GB" sz="1200" b="0" i="0" u="none" strike="noStrike" baseline="0" dirty="0">
              <a:solidFill>
                <a:srgbClr val="000000"/>
              </a:solidFill>
              <a:latin typeface="Times New Roman" panose="02020603050405020304" pitchFamily="18" charset="0"/>
            </a:endParaRPr>
          </a:p>
          <a:p>
            <a:endParaRPr lang="en-GB" sz="1200" b="0" i="0" u="none" strike="noStrike" baseline="0" dirty="0">
              <a:solidFill>
                <a:srgbClr val="000000"/>
              </a:solidFill>
              <a:latin typeface="Times New Roman" panose="02020603050405020304" pitchFamily="18" charset="0"/>
            </a:endParaRPr>
          </a:p>
          <a:p>
            <a:r>
              <a:rPr lang="en-GB" sz="1200" b="0" i="0" u="none" strike="noStrike" baseline="0" dirty="0">
                <a:solidFill>
                  <a:srgbClr val="000000"/>
                </a:solidFill>
                <a:latin typeface="Times New Roman" panose="02020603050405020304" pitchFamily="18" charset="0"/>
              </a:rPr>
              <a:t>FIAFRAIGH: An </a:t>
            </a:r>
            <a:r>
              <a:rPr lang="en-GB" sz="1200" b="0" i="0" u="none" strike="noStrike" baseline="0" dirty="0" err="1">
                <a:solidFill>
                  <a:srgbClr val="000000"/>
                </a:solidFill>
                <a:latin typeface="Times New Roman" panose="02020603050405020304" pitchFamily="18" charset="0"/>
              </a:rPr>
              <a:t>bhfuil</a:t>
            </a:r>
            <a:r>
              <a:rPr lang="en-GB" sz="1200" b="0" i="0" u="none" strike="noStrike" baseline="0" dirty="0">
                <a:solidFill>
                  <a:srgbClr val="000000"/>
                </a:solidFill>
                <a:latin typeface="Times New Roman" panose="02020603050405020304" pitchFamily="18" charset="0"/>
              </a:rPr>
              <a:t> </a:t>
            </a:r>
            <a:r>
              <a:rPr lang="en-GB" sz="1200" b="0" i="0" u="none" strike="noStrike" baseline="0" dirty="0" err="1">
                <a:solidFill>
                  <a:srgbClr val="000000"/>
                </a:solidFill>
                <a:latin typeface="Times New Roman" panose="02020603050405020304" pitchFamily="18" charset="0"/>
              </a:rPr>
              <a:t>na</a:t>
            </a:r>
            <a:r>
              <a:rPr lang="en-GB" sz="1200" b="0" i="0" u="none" strike="noStrike" baseline="0" dirty="0">
                <a:solidFill>
                  <a:srgbClr val="000000"/>
                </a:solidFill>
                <a:latin typeface="Times New Roman" panose="02020603050405020304" pitchFamily="18" charset="0"/>
              </a:rPr>
              <a:t> </a:t>
            </a:r>
            <a:r>
              <a:rPr lang="en-GB" sz="1200" b="0" i="0" u="none" strike="noStrike" baseline="0" dirty="0" err="1">
                <a:solidFill>
                  <a:srgbClr val="000000"/>
                </a:solidFill>
                <a:latin typeface="Times New Roman" panose="02020603050405020304" pitchFamily="18" charset="0"/>
              </a:rPr>
              <a:t>focail</a:t>
            </a:r>
            <a:r>
              <a:rPr lang="en-GB" sz="1200" b="0" i="0" u="none" strike="noStrike" baseline="0" dirty="0">
                <a:solidFill>
                  <a:srgbClr val="000000"/>
                </a:solidFill>
                <a:latin typeface="Times New Roman" panose="02020603050405020304" pitchFamily="18" charset="0"/>
              </a:rPr>
              <a:t> </a:t>
            </a:r>
            <a:r>
              <a:rPr lang="en-GB" sz="1200" b="0" i="0" u="none" strike="noStrike" baseline="0" dirty="0" err="1">
                <a:solidFill>
                  <a:srgbClr val="000000"/>
                </a:solidFill>
                <a:latin typeface="Times New Roman" panose="02020603050405020304" pitchFamily="18" charset="0"/>
              </a:rPr>
              <a:t>thuas</a:t>
            </a:r>
            <a:r>
              <a:rPr lang="en-GB" sz="1200" b="0" i="0" u="none" strike="noStrike" baseline="0" dirty="0">
                <a:solidFill>
                  <a:srgbClr val="000000"/>
                </a:solidFill>
                <a:latin typeface="Times New Roman" panose="02020603050405020304" pitchFamily="18" charset="0"/>
              </a:rPr>
              <a:t> (</a:t>
            </a:r>
            <a:r>
              <a:rPr lang="en-GB" sz="1200" b="0" i="0" u="none" strike="noStrike" baseline="0" dirty="0" err="1">
                <a:solidFill>
                  <a:srgbClr val="000000"/>
                </a:solidFill>
                <a:latin typeface="Times New Roman" panose="02020603050405020304" pitchFamily="18" charset="0"/>
              </a:rPr>
              <a:t>na</a:t>
            </a:r>
            <a:r>
              <a:rPr lang="en-GB" sz="1200" b="0" i="0" u="none" strike="noStrike" baseline="0" dirty="0">
                <a:solidFill>
                  <a:srgbClr val="000000"/>
                </a:solidFill>
                <a:latin typeface="Times New Roman" panose="02020603050405020304" pitchFamily="18" charset="0"/>
              </a:rPr>
              <a:t> </a:t>
            </a:r>
            <a:r>
              <a:rPr lang="en-GB" sz="1200" b="0" i="0" u="none" strike="noStrike" baseline="0" dirty="0" err="1">
                <a:solidFill>
                  <a:srgbClr val="000000"/>
                </a:solidFill>
                <a:latin typeface="Times New Roman" panose="02020603050405020304" pitchFamily="18" charset="0"/>
              </a:rPr>
              <a:t>tíortha</a:t>
            </a:r>
            <a:r>
              <a:rPr lang="en-GB" sz="1200" b="0" i="0" u="none" strike="noStrike" baseline="0" dirty="0">
                <a:solidFill>
                  <a:srgbClr val="000000"/>
                </a:solidFill>
                <a:latin typeface="Times New Roman" panose="02020603050405020304" pitchFamily="18" charset="0"/>
              </a:rPr>
              <a:t>) </a:t>
            </a:r>
            <a:r>
              <a:rPr lang="en-GB" sz="1200" b="0" i="0" u="none" strike="noStrike" baseline="0" dirty="0" err="1">
                <a:solidFill>
                  <a:srgbClr val="000000"/>
                </a:solidFill>
                <a:latin typeface="Times New Roman" panose="02020603050405020304" pitchFamily="18" charset="0"/>
              </a:rPr>
              <a:t>baininscneach</a:t>
            </a:r>
            <a:r>
              <a:rPr lang="en-GB" sz="1200" b="0" i="0" u="none" strike="noStrike" baseline="0" dirty="0">
                <a:solidFill>
                  <a:srgbClr val="000000"/>
                </a:solidFill>
                <a:latin typeface="Times New Roman" panose="02020603050405020304" pitchFamily="18" charset="0"/>
              </a:rPr>
              <a:t> </a:t>
            </a:r>
            <a:r>
              <a:rPr lang="en-GB" sz="1200" b="0" i="0" u="none" strike="noStrike" baseline="0" dirty="0" err="1">
                <a:solidFill>
                  <a:srgbClr val="000000"/>
                </a:solidFill>
                <a:latin typeface="Times New Roman" panose="02020603050405020304" pitchFamily="18" charset="0"/>
              </a:rPr>
              <a:t>nó</a:t>
            </a:r>
            <a:r>
              <a:rPr lang="en-GB" sz="1200" b="0" i="0" u="none" strike="noStrike" baseline="0" dirty="0">
                <a:solidFill>
                  <a:srgbClr val="000000"/>
                </a:solidFill>
                <a:latin typeface="Times New Roman" panose="02020603050405020304" pitchFamily="18" charset="0"/>
              </a:rPr>
              <a:t> </a:t>
            </a:r>
            <a:r>
              <a:rPr lang="en-GB" sz="1200" b="0" i="0" u="none" strike="noStrike" baseline="0" dirty="0" err="1">
                <a:solidFill>
                  <a:srgbClr val="000000"/>
                </a:solidFill>
                <a:latin typeface="Times New Roman" panose="02020603050405020304" pitchFamily="18" charset="0"/>
              </a:rPr>
              <a:t>firinscneach</a:t>
            </a:r>
            <a:r>
              <a:rPr lang="en-GB" sz="1200" b="0" i="0" u="none" strike="noStrike" baseline="0" dirty="0">
                <a:solidFill>
                  <a:srgbClr val="000000"/>
                </a:solidFill>
                <a:latin typeface="Times New Roman" panose="02020603050405020304" pitchFamily="18" charset="0"/>
              </a:rPr>
              <a:t>? </a:t>
            </a:r>
          </a:p>
          <a:p>
            <a:endParaRPr lang="en-GB" sz="1200" b="0" i="0" u="none" strike="noStrike" baseline="0" dirty="0">
              <a:solidFill>
                <a:srgbClr val="000000"/>
              </a:solidFill>
              <a:latin typeface="Times New Roman" panose="02020603050405020304" pitchFamily="18" charset="0"/>
            </a:endParaRPr>
          </a:p>
          <a:p>
            <a:r>
              <a:rPr lang="en-GB" sz="1200" b="0" i="0" u="none" strike="noStrike" baseline="0" dirty="0">
                <a:solidFill>
                  <a:srgbClr val="000000"/>
                </a:solidFill>
                <a:latin typeface="Times New Roman" panose="02020603050405020304" pitchFamily="18" charset="0"/>
              </a:rPr>
              <a:t>FIAFRAIGH: </a:t>
            </a:r>
            <a:r>
              <a:rPr lang="en-GB" sz="1200" b="0" i="0" u="none" strike="noStrike" baseline="0" dirty="0" err="1">
                <a:solidFill>
                  <a:srgbClr val="000000"/>
                </a:solidFill>
                <a:latin typeface="Times New Roman" panose="02020603050405020304" pitchFamily="18" charset="0"/>
              </a:rPr>
              <a:t>Caidé</a:t>
            </a:r>
            <a:r>
              <a:rPr lang="en-GB" sz="1200" b="0" i="0" u="none" strike="noStrike" baseline="0" dirty="0">
                <a:solidFill>
                  <a:srgbClr val="000000"/>
                </a:solidFill>
                <a:latin typeface="Times New Roman" panose="02020603050405020304" pitchFamily="18" charset="0"/>
              </a:rPr>
              <a:t> mar </a:t>
            </a:r>
            <a:r>
              <a:rPr lang="en-GB" sz="1200" b="0" i="0" u="none" strike="noStrike" baseline="0" dirty="0" err="1">
                <a:solidFill>
                  <a:srgbClr val="000000"/>
                </a:solidFill>
                <a:latin typeface="Times New Roman" panose="02020603050405020304" pitchFamily="18" charset="0"/>
              </a:rPr>
              <a:t>atá</a:t>
            </a:r>
            <a:r>
              <a:rPr lang="en-GB" sz="1200" b="0" i="0" u="none" strike="noStrike" baseline="0" dirty="0">
                <a:solidFill>
                  <a:srgbClr val="000000"/>
                </a:solidFill>
                <a:latin typeface="Times New Roman" panose="02020603050405020304" pitchFamily="18" charset="0"/>
              </a:rPr>
              <a:t> a </a:t>
            </a:r>
            <a:r>
              <a:rPr lang="en-GB" sz="1200" b="0" i="0" u="none" strike="noStrike" baseline="0" dirty="0" err="1">
                <a:solidFill>
                  <a:srgbClr val="000000"/>
                </a:solidFill>
                <a:latin typeface="Times New Roman" panose="02020603050405020304" pitchFamily="18" charset="0"/>
              </a:rPr>
              <a:t>fhios</a:t>
            </a:r>
            <a:r>
              <a:rPr lang="en-GB" sz="1200" b="0" i="0" u="none" strike="noStrike" baseline="0" dirty="0">
                <a:solidFill>
                  <a:srgbClr val="000000"/>
                </a:solidFill>
                <a:latin typeface="Times New Roman" panose="02020603050405020304" pitchFamily="18" charset="0"/>
              </a:rPr>
              <a:t> </a:t>
            </a:r>
            <a:r>
              <a:rPr lang="en-GB" sz="1200" b="0" i="0" u="none" strike="noStrike" baseline="0" dirty="0" err="1">
                <a:solidFill>
                  <a:srgbClr val="000000"/>
                </a:solidFill>
                <a:latin typeface="Times New Roman" panose="02020603050405020304" pitchFamily="18" charset="0"/>
              </a:rPr>
              <a:t>agat</a:t>
            </a:r>
            <a:r>
              <a:rPr lang="en-GB" sz="1200" b="0" i="0" u="none" strike="noStrike" baseline="0" dirty="0">
                <a:solidFill>
                  <a:srgbClr val="000000"/>
                </a:solidFill>
                <a:latin typeface="Times New Roman" panose="02020603050405020304" pitchFamily="18" charset="0"/>
              </a:rPr>
              <a:t>?  (</a:t>
            </a:r>
            <a:r>
              <a:rPr lang="en-GB" sz="1200" b="0" i="0" u="none" strike="noStrike" baseline="0" dirty="0" err="1">
                <a:solidFill>
                  <a:srgbClr val="000000"/>
                </a:solidFill>
                <a:latin typeface="Times New Roman" panose="02020603050405020304" pitchFamily="18" charset="0"/>
              </a:rPr>
              <a:t>séimhiú</a:t>
            </a:r>
            <a:r>
              <a:rPr lang="en-GB" sz="1200" b="0" i="0" u="none" strike="noStrike" baseline="0" dirty="0">
                <a:solidFill>
                  <a:srgbClr val="000000"/>
                </a:solidFill>
                <a:latin typeface="Times New Roman" panose="02020603050405020304" pitchFamily="18" charset="0"/>
              </a:rPr>
              <a:t>, </a:t>
            </a:r>
            <a:r>
              <a:rPr lang="en-GB" sz="1200" b="0" i="0" u="none" strike="noStrike" baseline="0" dirty="0" err="1">
                <a:solidFill>
                  <a:srgbClr val="000000"/>
                </a:solidFill>
                <a:latin typeface="Times New Roman" panose="02020603050405020304" pitchFamily="18" charset="0"/>
              </a:rPr>
              <a:t>gan</a:t>
            </a:r>
            <a:r>
              <a:rPr lang="en-GB" sz="1200" b="0" i="0" u="none" strike="noStrike" baseline="0" dirty="0">
                <a:solidFill>
                  <a:srgbClr val="000000"/>
                </a:solidFill>
                <a:latin typeface="Times New Roman" panose="02020603050405020304" pitchFamily="18" charset="0"/>
              </a:rPr>
              <a:t> t- </a:t>
            </a:r>
            <a:r>
              <a:rPr lang="en-GB" sz="1200" b="0" i="0" u="none" strike="noStrike" baseline="0" dirty="0" err="1">
                <a:solidFill>
                  <a:srgbClr val="000000"/>
                </a:solidFill>
                <a:latin typeface="Times New Roman" panose="02020603050405020304" pitchFamily="18" charset="0"/>
              </a:rPr>
              <a:t>roimh</a:t>
            </a:r>
            <a:r>
              <a:rPr lang="en-GB" sz="1200" b="0" i="0" u="none" strike="noStrike" baseline="0" dirty="0">
                <a:solidFill>
                  <a:srgbClr val="000000"/>
                </a:solidFill>
                <a:latin typeface="Times New Roman" panose="02020603050405020304" pitchFamily="18" charset="0"/>
              </a:rPr>
              <a:t> </a:t>
            </a:r>
            <a:r>
              <a:rPr lang="en-GB" sz="1200" b="0" i="0" u="none" strike="noStrike" baseline="0" dirty="0" err="1">
                <a:solidFill>
                  <a:srgbClr val="000000"/>
                </a:solidFill>
                <a:latin typeface="Times New Roman" panose="02020603050405020304" pitchFamily="18" charset="0"/>
              </a:rPr>
              <a:t>ghuta</a:t>
            </a:r>
            <a:r>
              <a:rPr lang="en-GB" sz="1200" b="0" i="0" u="none" strike="noStrike" baseline="0" dirty="0">
                <a:solidFill>
                  <a:srgbClr val="000000"/>
                </a:solidFill>
                <a:latin typeface="Times New Roman" panose="02020603050405020304" pitchFamily="18" charset="0"/>
              </a:rPr>
              <a:t>)</a:t>
            </a:r>
          </a:p>
          <a:p>
            <a:pPr algn="l"/>
            <a:endParaRPr lang="en-GB" sz="1800" b="0" i="0" u="none" strike="noStrike" baseline="0" dirty="0">
              <a:solidFill>
                <a:srgbClr val="000000"/>
              </a:solidFill>
              <a:latin typeface="Times New Roman" panose="02020603050405020304" pitchFamily="18" charset="0"/>
            </a:endParaRPr>
          </a:p>
          <a:p>
            <a:r>
              <a:rPr lang="en-GB" sz="1800" b="0" i="0" u="none" strike="noStrike" baseline="0" dirty="0">
                <a:solidFill>
                  <a:srgbClr val="000000"/>
                </a:solidFill>
                <a:latin typeface="Times New Roman" panose="02020603050405020304" pitchFamily="18" charset="0"/>
              </a:rPr>
              <a:t>MÍNIGH: </a:t>
            </a:r>
            <a:r>
              <a:rPr lang="en-GB" sz="1800" b="0" i="0" u="none" strike="noStrike" baseline="0" dirty="0" err="1">
                <a:solidFill>
                  <a:srgbClr val="000000"/>
                </a:solidFill>
                <a:latin typeface="Times New Roman" panose="02020603050405020304" pitchFamily="18" charset="0"/>
              </a:rPr>
              <a:t>Bíonn</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na</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tíortha</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baininscneach</a:t>
            </a:r>
            <a:r>
              <a:rPr lang="en-GB" sz="1800" b="0" i="0" u="none" strike="noStrike" baseline="0" dirty="0">
                <a:solidFill>
                  <a:srgbClr val="000000"/>
                </a:solidFill>
                <a:latin typeface="Times New Roman" panose="02020603050405020304" pitchFamily="18" charset="0"/>
              </a:rPr>
              <a:t> de </a:t>
            </a:r>
            <a:r>
              <a:rPr lang="en-GB" sz="1800" b="0" i="0" u="none" strike="noStrike" baseline="0" dirty="0" err="1">
                <a:solidFill>
                  <a:srgbClr val="000000"/>
                </a:solidFill>
                <a:latin typeface="Times New Roman" panose="02020603050405020304" pitchFamily="18" charset="0"/>
              </a:rPr>
              <a:t>ghnáth</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seachas</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Sasana</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Meiriceá</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agus</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Ceanada</a:t>
            </a:r>
            <a:r>
              <a:rPr lang="en-GB" sz="1800" b="0" i="0" u="none" strike="noStrike" baseline="0" dirty="0">
                <a:solidFill>
                  <a:srgbClr val="000000"/>
                </a:solidFill>
                <a:latin typeface="Times New Roman" panose="02020603050405020304" pitchFamily="18" charset="0"/>
              </a:rPr>
              <a:t>).  </a:t>
            </a:r>
          </a:p>
          <a:p>
            <a:r>
              <a:rPr lang="en-GB" sz="1800" b="0" i="0" u="none" strike="noStrike" baseline="0" dirty="0">
                <a:solidFill>
                  <a:srgbClr val="000000"/>
                </a:solidFill>
                <a:latin typeface="Times New Roman" panose="02020603050405020304" pitchFamily="18" charset="0"/>
              </a:rPr>
              <a:t>Ach </a:t>
            </a:r>
            <a:r>
              <a:rPr lang="en-GB" sz="1800" b="0" i="0" u="none" strike="noStrike" baseline="0" dirty="0" err="1">
                <a:solidFill>
                  <a:srgbClr val="000000"/>
                </a:solidFill>
                <a:latin typeface="Times New Roman" panose="02020603050405020304" pitchFamily="18" charset="0"/>
              </a:rPr>
              <a:t>bíonn</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ainm</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na</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ndaoine</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firinscneach</a:t>
            </a:r>
            <a:r>
              <a:rPr lang="en-GB" sz="1800" b="0" i="0" u="none" strike="noStrike" baseline="0" dirty="0">
                <a:solidFill>
                  <a:srgbClr val="000000"/>
                </a:solidFill>
                <a:latin typeface="Times New Roman" panose="02020603050405020304" pitchFamily="18" charset="0"/>
              </a:rPr>
              <a:t>. </a:t>
            </a:r>
          </a:p>
          <a:p>
            <a:r>
              <a:rPr lang="en-GB" sz="1800" b="0" i="0" u="none" strike="noStrike" baseline="0" dirty="0">
                <a:solidFill>
                  <a:srgbClr val="000000"/>
                </a:solidFill>
                <a:latin typeface="Times New Roman" panose="02020603050405020304" pitchFamily="18" charset="0"/>
              </a:rPr>
              <a:t>An </a:t>
            </a:r>
            <a:r>
              <a:rPr lang="en-GB" sz="1800" b="0" i="0" u="none" strike="noStrike" baseline="0" dirty="0" err="1">
                <a:solidFill>
                  <a:srgbClr val="000000"/>
                </a:solidFill>
                <a:latin typeface="Times New Roman" panose="02020603050405020304" pitchFamily="18" charset="0"/>
              </a:rPr>
              <a:t>Fhrainc</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bain</a:t>
            </a:r>
            <a:r>
              <a:rPr lang="en-GB" sz="1800" b="0" i="0" u="none" strike="noStrike" baseline="0" dirty="0">
                <a:solidFill>
                  <a:srgbClr val="000000"/>
                </a:solidFill>
                <a:latin typeface="Times New Roman" panose="02020603050405020304" pitchFamily="18" charset="0"/>
              </a:rPr>
              <a:t>.)  An </a:t>
            </a:r>
            <a:r>
              <a:rPr lang="en-GB" sz="1800" b="0" i="0" u="none" strike="noStrike" baseline="0" dirty="0" err="1">
                <a:solidFill>
                  <a:srgbClr val="000000"/>
                </a:solidFill>
                <a:latin typeface="Times New Roman" panose="02020603050405020304" pitchFamily="18" charset="0"/>
              </a:rPr>
              <a:t>Francach</a:t>
            </a:r>
            <a:r>
              <a:rPr lang="en-GB" sz="1800" b="0" i="0" u="none" strike="noStrike" baseline="0" dirty="0">
                <a:solidFill>
                  <a:srgbClr val="000000"/>
                </a:solidFill>
                <a:latin typeface="Times New Roman" panose="02020603050405020304" pitchFamily="18" charset="0"/>
              </a:rPr>
              <a:t> (fir.)</a:t>
            </a:r>
            <a:endParaRPr lang="en-GB" sz="1200" b="0" i="0" u="none" strike="noStrike" baseline="0" dirty="0">
              <a:solidFill>
                <a:srgbClr val="000000"/>
              </a:solidFill>
              <a:latin typeface="Times New Roman" panose="02020603050405020304" pitchFamily="18" charset="0"/>
            </a:endParaRPr>
          </a:p>
          <a:p>
            <a:endParaRPr lang="en-GB" sz="12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FB7AE74-4ECF-46EE-8E2C-BFD59EB3B8F6}" type="slidenum">
              <a:rPr lang="en-GB" smtClean="0"/>
              <a:t>13</a:t>
            </a:fld>
            <a:endParaRPr lang="en-GB"/>
          </a:p>
        </p:txBody>
      </p:sp>
    </p:spTree>
    <p:extLst>
      <p:ext uri="{BB962C8B-B14F-4D97-AF65-F5344CB8AC3E}">
        <p14:creationId xmlns:p14="http://schemas.microsoft.com/office/powerpoint/2010/main" val="2468549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Cuir</a:t>
            </a:r>
            <a:r>
              <a:rPr lang="en-GB" dirty="0"/>
              <a:t> an </a:t>
            </a:r>
            <a:r>
              <a:rPr lang="en-GB" dirty="0" err="1"/>
              <a:t>cheist</a:t>
            </a:r>
            <a:r>
              <a:rPr lang="en-GB" dirty="0"/>
              <a:t> ‘Carb as é/í?’ ar an rang </a:t>
            </a:r>
            <a:r>
              <a:rPr lang="en-GB" dirty="0" err="1"/>
              <a:t>agus</a:t>
            </a:r>
            <a:r>
              <a:rPr lang="en-GB" dirty="0"/>
              <a:t> </a:t>
            </a:r>
            <a:r>
              <a:rPr lang="en-GB" dirty="0" err="1"/>
              <a:t>tú</a:t>
            </a:r>
            <a:r>
              <a:rPr lang="en-GB" dirty="0"/>
              <a:t> ag </a:t>
            </a:r>
            <a:r>
              <a:rPr lang="en-GB" dirty="0" err="1"/>
              <a:t>síniú</a:t>
            </a:r>
            <a:r>
              <a:rPr lang="en-GB" dirty="0"/>
              <a:t> </a:t>
            </a:r>
            <a:r>
              <a:rPr lang="en-GB" dirty="0" err="1"/>
              <a:t>méire</a:t>
            </a:r>
            <a:r>
              <a:rPr lang="en-GB" dirty="0"/>
              <a:t> </a:t>
            </a:r>
            <a:r>
              <a:rPr lang="en-GB" dirty="0" err="1"/>
              <a:t>i</a:t>
            </a:r>
            <a:r>
              <a:rPr lang="en-GB" dirty="0"/>
              <a:t> </a:t>
            </a:r>
            <a:r>
              <a:rPr lang="en-GB" dirty="0" err="1"/>
              <a:t>dtreo</a:t>
            </a:r>
            <a:r>
              <a:rPr lang="en-GB" dirty="0"/>
              <a:t> na </a:t>
            </a:r>
            <a:r>
              <a:rPr lang="en-GB" dirty="0" err="1"/>
              <a:t>ndaoine</a:t>
            </a:r>
            <a:r>
              <a:rPr lang="en-GB" dirty="0"/>
              <a:t> </a:t>
            </a:r>
            <a:r>
              <a:rPr lang="en-GB" dirty="0" err="1"/>
              <a:t>sa</a:t>
            </a:r>
            <a:r>
              <a:rPr lang="en-GB" dirty="0"/>
              <a:t> </a:t>
            </a:r>
            <a:r>
              <a:rPr lang="en-GB" dirty="0" err="1"/>
              <a:t>phictiúr</a:t>
            </a:r>
            <a:r>
              <a:rPr lang="en-GB"/>
              <a:t>.</a:t>
            </a:r>
            <a:endParaRPr lang="ga-IE"/>
          </a:p>
        </p:txBody>
      </p:sp>
      <p:sp>
        <p:nvSpPr>
          <p:cNvPr id="4" name="Slide Number Placeholder 3"/>
          <p:cNvSpPr>
            <a:spLocks noGrp="1"/>
          </p:cNvSpPr>
          <p:nvPr>
            <p:ph type="sldNum" sz="quarter" idx="5"/>
          </p:nvPr>
        </p:nvSpPr>
        <p:spPr/>
        <p:txBody>
          <a:bodyPr/>
          <a:lstStyle/>
          <a:p>
            <a:fld id="{7FB7AE74-4ECF-46EE-8E2C-BFD59EB3B8F6}" type="slidenum">
              <a:rPr lang="en-GB" smtClean="0"/>
              <a:t>14</a:t>
            </a:fld>
            <a:endParaRPr lang="en-GB"/>
          </a:p>
        </p:txBody>
      </p:sp>
    </p:spTree>
    <p:extLst>
      <p:ext uri="{BB962C8B-B14F-4D97-AF65-F5344CB8AC3E}">
        <p14:creationId xmlns:p14="http://schemas.microsoft.com/office/powerpoint/2010/main" val="2861998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Cártaí</a:t>
            </a:r>
            <a:r>
              <a:rPr lang="en-GB" dirty="0"/>
              <a:t> </a:t>
            </a:r>
            <a:r>
              <a:rPr lang="en-GB" dirty="0" err="1"/>
              <a:t>poist</a:t>
            </a:r>
            <a:r>
              <a:rPr lang="en-GB" dirty="0"/>
              <a:t>, ach </a:t>
            </a:r>
            <a:r>
              <a:rPr lang="en-GB" dirty="0" err="1"/>
              <a:t>cén</a:t>
            </a:r>
            <a:r>
              <a:rPr lang="en-GB" dirty="0"/>
              <a:t> </a:t>
            </a:r>
            <a:r>
              <a:rPr lang="en-GB" dirty="0" err="1"/>
              <a:t>tír</a:t>
            </a:r>
            <a:r>
              <a:rPr lang="en-GB" dirty="0"/>
              <a:t> </a:t>
            </a:r>
            <a:r>
              <a:rPr lang="en-GB" dirty="0" err="1"/>
              <a:t>atá</a:t>
            </a:r>
            <a:r>
              <a:rPr lang="en-GB" dirty="0"/>
              <a:t> </a:t>
            </a:r>
            <a:r>
              <a:rPr lang="en-GB" dirty="0" err="1"/>
              <a:t>i</a:t>
            </a:r>
            <a:r>
              <a:rPr lang="en-GB" dirty="0"/>
              <a:t> </a:t>
            </a:r>
            <a:r>
              <a:rPr lang="en-GB" dirty="0" err="1"/>
              <a:t>gceist</a:t>
            </a:r>
            <a:r>
              <a:rPr lang="en-GB" dirty="0"/>
              <a:t>?</a:t>
            </a:r>
          </a:p>
          <a:p>
            <a:endParaRPr lang="en-GB" dirty="0"/>
          </a:p>
          <a:p>
            <a:r>
              <a:rPr lang="en-GB" dirty="0" err="1"/>
              <a:t>Iarr</a:t>
            </a:r>
            <a:r>
              <a:rPr lang="en-GB" dirty="0"/>
              <a:t> </a:t>
            </a:r>
            <a:r>
              <a:rPr lang="en-GB" dirty="0" err="1"/>
              <a:t>ar</a:t>
            </a:r>
            <a:r>
              <a:rPr lang="en-GB" dirty="0"/>
              <a:t> </a:t>
            </a:r>
            <a:r>
              <a:rPr lang="en-GB" dirty="0" err="1"/>
              <a:t>cheathrar</a:t>
            </a:r>
            <a:r>
              <a:rPr lang="en-GB" dirty="0"/>
              <a:t> </a:t>
            </a:r>
            <a:r>
              <a:rPr lang="en-GB" dirty="0" err="1"/>
              <a:t>éagsúla</a:t>
            </a:r>
            <a:r>
              <a:rPr lang="en-GB" dirty="0"/>
              <a:t> </a:t>
            </a:r>
            <a:r>
              <a:rPr lang="en-GB" dirty="0" err="1"/>
              <a:t>sa</a:t>
            </a:r>
            <a:r>
              <a:rPr lang="en-GB" dirty="0"/>
              <a:t> rang </a:t>
            </a:r>
            <a:r>
              <a:rPr lang="en-GB" dirty="0" err="1"/>
              <a:t>cárta</a:t>
            </a:r>
            <a:r>
              <a:rPr lang="en-GB" dirty="0"/>
              <a:t> </a:t>
            </a:r>
            <a:r>
              <a:rPr lang="en-GB" dirty="0" err="1"/>
              <a:t>poist</a:t>
            </a:r>
            <a:r>
              <a:rPr lang="en-GB" dirty="0"/>
              <a:t> an </a:t>
            </a:r>
            <a:r>
              <a:rPr lang="en-GB" dirty="0" err="1"/>
              <a:t>duine</a:t>
            </a:r>
            <a:r>
              <a:rPr lang="en-GB" dirty="0"/>
              <a:t> a </a:t>
            </a:r>
            <a:r>
              <a:rPr lang="en-GB" dirty="0" err="1"/>
              <a:t>léamah</a:t>
            </a:r>
            <a:r>
              <a:rPr lang="en-GB" dirty="0"/>
              <a:t> </a:t>
            </a:r>
            <a:r>
              <a:rPr lang="en-GB" dirty="0" err="1"/>
              <a:t>amach</a:t>
            </a:r>
            <a:r>
              <a:rPr lang="en-GB" dirty="0"/>
              <a:t>.</a:t>
            </a:r>
          </a:p>
          <a:p>
            <a:pPr algn="l"/>
            <a:r>
              <a:rPr lang="en-GB" dirty="0" err="1"/>
              <a:t>Léigh</a:t>
            </a:r>
            <a:r>
              <a:rPr lang="en-GB" dirty="0"/>
              <a:t> </a:t>
            </a:r>
            <a:r>
              <a:rPr lang="en-GB" dirty="0" err="1"/>
              <a:t>amach</a:t>
            </a:r>
            <a:r>
              <a:rPr lang="en-GB" dirty="0"/>
              <a:t> </a:t>
            </a:r>
            <a:r>
              <a:rPr lang="en-GB" dirty="0" err="1"/>
              <a:t>gach</a:t>
            </a:r>
            <a:r>
              <a:rPr lang="en-GB" dirty="0"/>
              <a:t> </a:t>
            </a:r>
            <a:r>
              <a:rPr lang="en-GB" dirty="0" err="1"/>
              <a:t>cárta</a:t>
            </a:r>
            <a:r>
              <a:rPr lang="en-GB" dirty="0"/>
              <a:t> </a:t>
            </a:r>
            <a:r>
              <a:rPr lang="en-GB" dirty="0" err="1"/>
              <a:t>ar</a:t>
            </a:r>
            <a:r>
              <a:rPr lang="en-GB" dirty="0"/>
              <a:t> </a:t>
            </a:r>
            <a:r>
              <a:rPr lang="en-GB" dirty="0" err="1"/>
              <a:t>leith</a:t>
            </a:r>
            <a:r>
              <a:rPr lang="en-GB" dirty="0"/>
              <a:t> </a:t>
            </a:r>
            <a:r>
              <a:rPr lang="en-GB" dirty="0" err="1"/>
              <a:t>ina</a:t>
            </a:r>
            <a:r>
              <a:rPr lang="en-GB" dirty="0"/>
              <a:t> </a:t>
            </a:r>
            <a:r>
              <a:rPr lang="en-GB" dirty="0" err="1"/>
              <a:t>ndiaidh</a:t>
            </a:r>
            <a:r>
              <a:rPr lang="en-GB" dirty="0"/>
              <a:t>, leis an </a:t>
            </a:r>
            <a:r>
              <a:rPr lang="en-GB" dirty="0" err="1"/>
              <a:t>fhuaim</a:t>
            </a:r>
            <a:r>
              <a:rPr lang="en-GB" dirty="0"/>
              <a:t> </a:t>
            </a:r>
            <a:r>
              <a:rPr lang="en-GB" dirty="0" err="1"/>
              <a:t>cheart</a:t>
            </a:r>
            <a:r>
              <a:rPr lang="en-GB" dirty="0"/>
              <a:t> a </a:t>
            </a:r>
            <a:r>
              <a:rPr lang="en-GB" dirty="0" err="1"/>
              <a:t>léiriú</a:t>
            </a:r>
            <a:r>
              <a:rPr lang="en-GB" dirty="0"/>
              <a:t>.</a:t>
            </a:r>
          </a:p>
          <a:p>
            <a:pPr algn="l"/>
            <a:endParaRPr lang="en-GB" dirty="0"/>
          </a:p>
          <a:p>
            <a:pPr algn="l"/>
            <a:r>
              <a:rPr lang="en-GB" dirty="0" err="1"/>
              <a:t>Anois</a:t>
            </a:r>
            <a:r>
              <a:rPr lang="en-GB" dirty="0"/>
              <a:t>, </a:t>
            </a:r>
            <a:r>
              <a:rPr lang="en-GB" dirty="0" err="1"/>
              <a:t>iarr</a:t>
            </a:r>
            <a:r>
              <a:rPr lang="en-GB" dirty="0"/>
              <a:t> ar an rang smaointiú ar an </a:t>
            </a:r>
            <a:r>
              <a:rPr lang="en-GB" dirty="0" err="1"/>
              <a:t>méid</a:t>
            </a:r>
            <a:r>
              <a:rPr lang="en-GB" dirty="0"/>
              <a:t> </a:t>
            </a:r>
            <a:r>
              <a:rPr lang="en-GB" dirty="0" err="1"/>
              <a:t>atá</a:t>
            </a:r>
            <a:r>
              <a:rPr lang="en-GB" dirty="0"/>
              <a:t> </a:t>
            </a:r>
            <a:r>
              <a:rPr lang="en-GB" dirty="0" err="1"/>
              <a:t>i</a:t>
            </a:r>
            <a:r>
              <a:rPr lang="en-GB" dirty="0"/>
              <a:t> </a:t>
            </a:r>
            <a:r>
              <a:rPr lang="en-GB" dirty="0" err="1"/>
              <a:t>ngach</a:t>
            </a:r>
            <a:r>
              <a:rPr lang="en-GB" dirty="0"/>
              <a:t> </a:t>
            </a:r>
            <a:r>
              <a:rPr lang="en-GB" dirty="0" err="1"/>
              <a:t>cárta</a:t>
            </a:r>
            <a:r>
              <a:rPr lang="en-GB" dirty="0"/>
              <a:t> </a:t>
            </a:r>
            <a:r>
              <a:rPr lang="en-GB" dirty="0" err="1"/>
              <a:t>agus</a:t>
            </a:r>
            <a:r>
              <a:rPr lang="en-GB" dirty="0"/>
              <a:t> a </a:t>
            </a:r>
            <a:r>
              <a:rPr lang="en-GB" dirty="0" err="1"/>
              <a:t>rá</a:t>
            </a:r>
            <a:r>
              <a:rPr lang="en-GB" dirty="0"/>
              <a:t> </a:t>
            </a:r>
            <a:r>
              <a:rPr lang="en-GB" dirty="0" err="1"/>
              <a:t>cén</a:t>
            </a:r>
            <a:r>
              <a:rPr lang="en-GB" dirty="0"/>
              <a:t> </a:t>
            </a:r>
            <a:r>
              <a:rPr lang="en-GB" dirty="0" err="1"/>
              <a:t>tír</a:t>
            </a:r>
            <a:r>
              <a:rPr lang="en-GB" dirty="0"/>
              <a:t> </a:t>
            </a:r>
            <a:r>
              <a:rPr lang="en-GB" dirty="0" err="1"/>
              <a:t>atá</a:t>
            </a:r>
            <a:r>
              <a:rPr lang="en-GB" dirty="0"/>
              <a:t> </a:t>
            </a:r>
            <a:r>
              <a:rPr lang="en-GB" dirty="0" err="1"/>
              <a:t>i</a:t>
            </a:r>
            <a:r>
              <a:rPr lang="en-GB" dirty="0"/>
              <a:t> </a:t>
            </a:r>
            <a:r>
              <a:rPr lang="en-GB" dirty="0" err="1"/>
              <a:t>gceist</a:t>
            </a:r>
            <a:r>
              <a:rPr lang="en-GB" dirty="0"/>
              <a:t>?</a:t>
            </a:r>
          </a:p>
          <a:p>
            <a:pPr algn="l"/>
            <a:endParaRPr lang="en-GB" dirty="0"/>
          </a:p>
          <a:p>
            <a:pPr algn="l"/>
            <a:r>
              <a:rPr lang="en-GB" sz="1800" b="0" i="1" u="none" strike="noStrike" baseline="0" dirty="0">
                <a:solidFill>
                  <a:srgbClr val="000000"/>
                </a:solidFill>
                <a:latin typeface="Times New Roman" panose="02020603050405020304" pitchFamily="18" charset="0"/>
              </a:rPr>
              <a:t>1 – An </a:t>
            </a:r>
            <a:r>
              <a:rPr lang="en-GB" sz="1800" b="0" i="1" u="none" strike="noStrike" baseline="0" dirty="0" err="1">
                <a:solidFill>
                  <a:srgbClr val="000000"/>
                </a:solidFill>
                <a:latin typeface="Times New Roman" panose="02020603050405020304" pitchFamily="18" charset="0"/>
              </a:rPr>
              <a:t>Bheilg</a:t>
            </a:r>
            <a:r>
              <a:rPr lang="en-GB" sz="1800" b="0" i="1" u="none" strike="noStrike" baseline="0" dirty="0">
                <a:solidFill>
                  <a:srgbClr val="000000"/>
                </a:solidFill>
                <a:latin typeface="Times New Roman" panose="02020603050405020304" pitchFamily="18" charset="0"/>
              </a:rPr>
              <a:t>, 2 – An </a:t>
            </a:r>
            <a:r>
              <a:rPr lang="en-GB" sz="1800" b="0" i="1" u="none" strike="noStrike" baseline="0" dirty="0" err="1">
                <a:solidFill>
                  <a:srgbClr val="000000"/>
                </a:solidFill>
                <a:latin typeface="Times New Roman" panose="02020603050405020304" pitchFamily="18" charset="0"/>
              </a:rPr>
              <a:t>Pholainn</a:t>
            </a:r>
            <a:r>
              <a:rPr lang="en-GB" sz="1800" b="0" i="1" u="none" strike="noStrike" baseline="0" dirty="0">
                <a:solidFill>
                  <a:srgbClr val="000000"/>
                </a:solidFill>
                <a:latin typeface="Times New Roman" panose="02020603050405020304" pitchFamily="18" charset="0"/>
              </a:rPr>
              <a:t>, 3 – An </a:t>
            </a:r>
            <a:r>
              <a:rPr lang="en-GB" sz="1800" b="0" i="1" u="none" strike="noStrike" baseline="0" dirty="0" err="1">
                <a:solidFill>
                  <a:srgbClr val="000000"/>
                </a:solidFill>
                <a:latin typeface="Times New Roman" panose="02020603050405020304" pitchFamily="18" charset="0"/>
              </a:rPr>
              <a:t>Fhrainc</a:t>
            </a:r>
            <a:r>
              <a:rPr lang="en-GB" sz="1800" b="0" i="1" u="none" strike="noStrike" baseline="0" dirty="0">
                <a:solidFill>
                  <a:srgbClr val="000000"/>
                </a:solidFill>
                <a:latin typeface="Times New Roman" panose="02020603050405020304" pitchFamily="18" charset="0"/>
              </a:rPr>
              <a:t>, 4 – An </a:t>
            </a:r>
            <a:r>
              <a:rPr lang="en-GB" sz="1800" b="0" i="1" u="none" strike="noStrike" baseline="0" dirty="0" err="1">
                <a:solidFill>
                  <a:srgbClr val="000000"/>
                </a:solidFill>
                <a:latin typeface="Times New Roman" panose="02020603050405020304" pitchFamily="18" charset="0"/>
              </a:rPr>
              <a:t>Astráil</a:t>
            </a:r>
            <a:r>
              <a:rPr lang="en-GB" sz="1800" b="0" i="1" u="none" strike="noStrike" baseline="0" dirty="0">
                <a:solidFill>
                  <a:srgbClr val="000000"/>
                </a:solidFill>
                <a:latin typeface="Times New Roman" panose="02020603050405020304" pitchFamily="18" charset="0"/>
              </a:rPr>
              <a:t>. </a:t>
            </a:r>
            <a:endParaRPr lang="en-GB" dirty="0"/>
          </a:p>
          <a:p>
            <a:pPr algn="l"/>
            <a:endParaRPr lang="en-GB" dirty="0"/>
          </a:p>
          <a:p>
            <a:pPr algn="l"/>
            <a:endParaRPr lang="en-GB" dirty="0"/>
          </a:p>
        </p:txBody>
      </p:sp>
      <p:sp>
        <p:nvSpPr>
          <p:cNvPr id="4" name="Slide Number Placeholder 3"/>
          <p:cNvSpPr>
            <a:spLocks noGrp="1"/>
          </p:cNvSpPr>
          <p:nvPr>
            <p:ph type="sldNum" sz="quarter" idx="5"/>
          </p:nvPr>
        </p:nvSpPr>
        <p:spPr/>
        <p:txBody>
          <a:bodyPr/>
          <a:lstStyle/>
          <a:p>
            <a:fld id="{7FB7AE74-4ECF-46EE-8E2C-BFD59EB3B8F6}" type="slidenum">
              <a:rPr lang="en-GB" smtClean="0"/>
              <a:t>15</a:t>
            </a:fld>
            <a:endParaRPr lang="en-GB"/>
          </a:p>
        </p:txBody>
      </p:sp>
    </p:spTree>
    <p:extLst>
      <p:ext uri="{BB962C8B-B14F-4D97-AF65-F5344CB8AC3E}">
        <p14:creationId xmlns:p14="http://schemas.microsoft.com/office/powerpoint/2010/main" val="4137531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Caidé a </a:t>
            </a:r>
            <a:r>
              <a:rPr lang="en-GB" dirty="0" err="1"/>
              <a:t>déárfa</a:t>
            </a:r>
            <a:r>
              <a:rPr lang="en-GB" dirty="0"/>
              <a:t> </a:t>
            </a:r>
            <a:r>
              <a:rPr lang="en-GB" dirty="0" err="1"/>
              <a:t>fá</a:t>
            </a:r>
            <a:r>
              <a:rPr lang="en-GB" dirty="0"/>
              <a:t> do </a:t>
            </a:r>
            <a:r>
              <a:rPr lang="en-GB" dirty="0" err="1"/>
              <a:t>thír</a:t>
            </a:r>
            <a:r>
              <a:rPr lang="en-GB" dirty="0"/>
              <a:t> </a:t>
            </a:r>
            <a:r>
              <a:rPr lang="en-GB" dirty="0" err="1"/>
              <a:t>féin</a:t>
            </a:r>
            <a:r>
              <a:rPr lang="en-GB" dirty="0"/>
              <a:t>?</a:t>
            </a:r>
          </a:p>
          <a:p>
            <a:endParaRPr lang="en-GB" dirty="0"/>
          </a:p>
          <a:p>
            <a:r>
              <a:rPr lang="en-GB" dirty="0" err="1"/>
              <a:t>Iarr</a:t>
            </a:r>
            <a:r>
              <a:rPr lang="en-GB" dirty="0"/>
              <a:t> </a:t>
            </a:r>
            <a:r>
              <a:rPr lang="en-GB" dirty="0" err="1"/>
              <a:t>orthu</a:t>
            </a:r>
            <a:r>
              <a:rPr lang="en-GB" dirty="0"/>
              <a:t> </a:t>
            </a:r>
            <a:r>
              <a:rPr lang="en-GB" dirty="0" err="1"/>
              <a:t>cartá</a:t>
            </a:r>
            <a:r>
              <a:rPr lang="en-GB" dirty="0"/>
              <a:t> </a:t>
            </a:r>
            <a:r>
              <a:rPr lang="en-GB" dirty="0" err="1"/>
              <a:t>poist</a:t>
            </a:r>
            <a:r>
              <a:rPr lang="en-GB" dirty="0"/>
              <a:t> a </a:t>
            </a:r>
            <a:r>
              <a:rPr lang="en-GB" dirty="0" err="1"/>
              <a:t>scríobh</a:t>
            </a:r>
            <a:r>
              <a:rPr lang="en-GB" dirty="0"/>
              <a:t> </a:t>
            </a:r>
            <a:r>
              <a:rPr lang="en-GB" dirty="0" err="1"/>
              <a:t>faoi</a:t>
            </a:r>
            <a:r>
              <a:rPr lang="en-GB" dirty="0"/>
              <a:t> </a:t>
            </a:r>
            <a:r>
              <a:rPr lang="en-GB" dirty="0" err="1"/>
              <a:t>Éirinn</a:t>
            </a:r>
            <a:r>
              <a:rPr lang="en-GB" dirty="0"/>
              <a:t>, </a:t>
            </a:r>
            <a:r>
              <a:rPr lang="en-GB" dirty="0" err="1"/>
              <a:t>agus</a:t>
            </a:r>
            <a:r>
              <a:rPr lang="en-GB" dirty="0"/>
              <a:t> </a:t>
            </a:r>
            <a:r>
              <a:rPr lang="en-GB" dirty="0" err="1"/>
              <a:t>ansin</a:t>
            </a:r>
            <a:r>
              <a:rPr lang="en-GB" dirty="0"/>
              <a:t> </a:t>
            </a:r>
            <a:r>
              <a:rPr lang="en-GB" dirty="0" err="1"/>
              <a:t>cártaí</a:t>
            </a:r>
            <a:r>
              <a:rPr lang="en-GB" dirty="0"/>
              <a:t> na </a:t>
            </a:r>
            <a:r>
              <a:rPr lang="en-GB" dirty="0" err="1"/>
              <a:t>ndaoine</a:t>
            </a:r>
            <a:r>
              <a:rPr lang="en-GB" dirty="0"/>
              <a:t> in </a:t>
            </a:r>
            <a:r>
              <a:rPr lang="en-GB" dirty="0" err="1"/>
              <a:t>aice</a:t>
            </a:r>
            <a:r>
              <a:rPr lang="en-GB" dirty="0"/>
              <a:t> </a:t>
            </a:r>
            <a:r>
              <a:rPr lang="en-GB" dirty="0" err="1"/>
              <a:t>leo</a:t>
            </a:r>
            <a:r>
              <a:rPr lang="en-GB" dirty="0"/>
              <a:t> a </a:t>
            </a:r>
            <a:r>
              <a:rPr lang="en-GB" dirty="0" err="1"/>
              <a:t>léamh</a:t>
            </a:r>
            <a:r>
              <a:rPr lang="en-GB"/>
              <a:t>.</a:t>
            </a:r>
            <a:endParaRPr lang="en-GB" dirty="0"/>
          </a:p>
        </p:txBody>
      </p:sp>
      <p:sp>
        <p:nvSpPr>
          <p:cNvPr id="4" name="Slide Number Placeholder 3"/>
          <p:cNvSpPr>
            <a:spLocks noGrp="1"/>
          </p:cNvSpPr>
          <p:nvPr>
            <p:ph type="sldNum" sz="quarter" idx="5"/>
          </p:nvPr>
        </p:nvSpPr>
        <p:spPr/>
        <p:txBody>
          <a:bodyPr/>
          <a:lstStyle/>
          <a:p>
            <a:fld id="{7FB7AE74-4ECF-46EE-8E2C-BFD59EB3B8F6}" type="slidenum">
              <a:rPr lang="en-GB" smtClean="0"/>
              <a:t>16</a:t>
            </a:fld>
            <a:endParaRPr lang="en-GB"/>
          </a:p>
        </p:txBody>
      </p:sp>
    </p:spTree>
    <p:extLst>
      <p:ext uri="{BB962C8B-B14F-4D97-AF65-F5344CB8AC3E}">
        <p14:creationId xmlns:p14="http://schemas.microsoft.com/office/powerpoint/2010/main" val="573230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Ba </a:t>
            </a:r>
            <a:r>
              <a:rPr lang="en-GB" sz="1200" dirty="0" err="1"/>
              <a:t>mhaith</a:t>
            </a:r>
            <a:r>
              <a:rPr lang="en-GB" sz="1200" dirty="0"/>
              <a:t> </a:t>
            </a:r>
            <a:r>
              <a:rPr lang="en-GB" sz="1200" dirty="0" err="1"/>
              <a:t>linn</a:t>
            </a:r>
            <a:r>
              <a:rPr lang="en-GB" sz="1200" dirty="0"/>
              <a:t> ag an </a:t>
            </a:r>
            <a:r>
              <a:rPr lang="en-GB" sz="1200" dirty="0" err="1"/>
              <a:t>leibhéal</a:t>
            </a:r>
            <a:r>
              <a:rPr lang="en-GB" sz="1200" dirty="0"/>
              <a:t> </a:t>
            </a:r>
            <a:r>
              <a:rPr lang="en-GB" sz="1200" dirty="0" err="1"/>
              <a:t>seo</a:t>
            </a:r>
            <a:r>
              <a:rPr lang="en-GB" sz="1200" dirty="0"/>
              <a:t> a </a:t>
            </a:r>
            <a:r>
              <a:rPr lang="en-GB" sz="1200" dirty="0" err="1"/>
              <a:t>bheith</a:t>
            </a:r>
            <a:r>
              <a:rPr lang="en-GB" sz="1200" dirty="0"/>
              <a:t> ag cur leis </a:t>
            </a:r>
            <a:r>
              <a:rPr lang="en-GB" sz="1200" dirty="0" err="1"/>
              <a:t>na</a:t>
            </a:r>
            <a:r>
              <a:rPr lang="en-GB" sz="1200" dirty="0"/>
              <a:t> </a:t>
            </a:r>
            <a:r>
              <a:rPr lang="en-GB" sz="1200" dirty="0" err="1"/>
              <a:t>bealaí</a:t>
            </a:r>
            <a:r>
              <a:rPr lang="en-GB" sz="1200" dirty="0"/>
              <a:t> </a:t>
            </a:r>
            <a:r>
              <a:rPr lang="en-GB" sz="1200" dirty="0" err="1"/>
              <a:t>éagsúla</a:t>
            </a:r>
            <a:r>
              <a:rPr lang="en-GB" sz="1200" dirty="0"/>
              <a:t> </a:t>
            </a:r>
            <a:r>
              <a:rPr lang="en-GB" sz="1200" dirty="0" err="1"/>
              <a:t>atá</a:t>
            </a:r>
            <a:r>
              <a:rPr lang="en-GB" sz="1200" dirty="0"/>
              <a:t> again le </a:t>
            </a:r>
            <a:r>
              <a:rPr lang="en-GB" sz="1200" dirty="0" err="1"/>
              <a:t>rudaí</a:t>
            </a:r>
            <a:r>
              <a:rPr lang="en-GB" sz="1200" dirty="0"/>
              <a:t> a </a:t>
            </a:r>
            <a:r>
              <a:rPr lang="en-GB" sz="1200" dirty="0" err="1"/>
              <a:t>rá</a:t>
            </a:r>
            <a:r>
              <a:rPr lang="en-GB" sz="1200" dirty="0"/>
              <a:t>. </a:t>
            </a:r>
          </a:p>
          <a:p>
            <a:endParaRPr lang="en-GB" sz="1200" dirty="0"/>
          </a:p>
          <a:p>
            <a:r>
              <a:rPr lang="ga-IE" sz="1200" dirty="0"/>
              <a:t>1-4 Bealaí éagsúla leis an cheist a chur</a:t>
            </a:r>
          </a:p>
          <a:p>
            <a:endParaRPr lang="ga-I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ga-IE" sz="1200" dirty="0"/>
              <a:t>5. M</a:t>
            </a:r>
            <a:r>
              <a:rPr lang="ga-IE" sz="1200" i="0" dirty="0"/>
              <a:t>ínigh gur féidir ainm duine a iarraidh arís </a:t>
            </a:r>
            <a:r>
              <a:rPr lang="en-GB" sz="1200" i="0" dirty="0" err="1"/>
              <a:t>má</a:t>
            </a:r>
            <a:r>
              <a:rPr lang="en-GB" sz="1200" i="0" dirty="0"/>
              <a:t> </a:t>
            </a:r>
            <a:r>
              <a:rPr lang="en-GB" sz="1200" i="0" dirty="0" err="1"/>
              <a:t>dhéanann</a:t>
            </a:r>
            <a:r>
              <a:rPr lang="en-GB" sz="1200" i="0" dirty="0"/>
              <a:t> </a:t>
            </a:r>
            <a:r>
              <a:rPr lang="en-GB" sz="1200" i="0" dirty="0" err="1"/>
              <a:t>tú</a:t>
            </a:r>
            <a:r>
              <a:rPr lang="en-GB" sz="1200" i="0" dirty="0"/>
              <a:t> </a:t>
            </a:r>
            <a:r>
              <a:rPr lang="en-GB" sz="1200" i="0" dirty="0" err="1"/>
              <a:t>dearmad</a:t>
            </a:r>
            <a:r>
              <a:rPr lang="en-GB" sz="1200" i="0" dirty="0"/>
              <a:t> air </a:t>
            </a:r>
            <a:r>
              <a:rPr lang="ga-IE" sz="1200" i="0" dirty="0"/>
              <a:t>leis an cheist seo</a:t>
            </a:r>
            <a:r>
              <a:rPr lang="en-GB" sz="1200" dirty="0"/>
              <a:t>: </a:t>
            </a:r>
            <a:r>
              <a:rPr lang="en-GB" sz="1200" dirty="0" err="1"/>
              <a:t>C’ainm</a:t>
            </a:r>
            <a:r>
              <a:rPr lang="en-GB" sz="1200" dirty="0"/>
              <a:t> </a:t>
            </a:r>
            <a:r>
              <a:rPr lang="en-GB" sz="1200" dirty="0" err="1"/>
              <a:t>seo</a:t>
            </a:r>
            <a:r>
              <a:rPr lang="en-GB" sz="1200" dirty="0"/>
              <a:t> </a:t>
            </a:r>
            <a:r>
              <a:rPr lang="en-GB" sz="1200" dirty="0" err="1"/>
              <a:t>atá</a:t>
            </a:r>
            <a:r>
              <a:rPr lang="en-GB" sz="1200" dirty="0"/>
              <a:t> ort?</a:t>
            </a:r>
            <a:endParaRPr lang="ga-IE" sz="1200" dirty="0"/>
          </a:p>
          <a:p>
            <a:endParaRPr lang="ga-IE" sz="1200" dirty="0"/>
          </a:p>
          <a:p>
            <a:r>
              <a:rPr lang="ga-IE" sz="1200" dirty="0"/>
              <a:t>6-7 Bealaí leis an chéad ainm </a:t>
            </a:r>
            <a:r>
              <a:rPr lang="ga-IE" sz="1200" dirty="0" err="1"/>
              <a:t>anmháin</a:t>
            </a:r>
            <a:r>
              <a:rPr lang="ga-IE" sz="1200" dirty="0"/>
              <a:t> a fháil</a:t>
            </a:r>
          </a:p>
          <a:p>
            <a:endParaRPr lang="ga-IE" sz="1200" dirty="0"/>
          </a:p>
          <a:p>
            <a:r>
              <a:rPr lang="ga-IE" sz="1200" dirty="0"/>
              <a:t>8</a:t>
            </a:r>
            <a:r>
              <a:rPr lang="en-GB" sz="1200" dirty="0"/>
              <a:t>-9</a:t>
            </a:r>
            <a:r>
              <a:rPr lang="ga-IE" sz="1200" dirty="0"/>
              <a:t> Bealaí le sloinne duine a fháil?</a:t>
            </a:r>
            <a:br>
              <a:rPr lang="en-GB" sz="1200" dirty="0"/>
            </a:br>
            <a:br>
              <a:rPr lang="en-GB" sz="1200" dirty="0"/>
            </a:br>
            <a:r>
              <a:rPr lang="en-GB" sz="1200" dirty="0" err="1"/>
              <a:t>Gabh</a:t>
            </a:r>
            <a:r>
              <a:rPr lang="en-GB" sz="1200" dirty="0"/>
              <a:t> </a:t>
            </a:r>
            <a:r>
              <a:rPr lang="en-GB" sz="1200" dirty="0" err="1"/>
              <a:t>thart</a:t>
            </a:r>
            <a:r>
              <a:rPr lang="en-GB" sz="1200" dirty="0"/>
              <a:t> ar an rang </a:t>
            </a:r>
            <a:r>
              <a:rPr lang="en-GB" sz="1200" dirty="0" err="1"/>
              <a:t>agus</a:t>
            </a:r>
            <a:r>
              <a:rPr lang="en-GB" sz="1200" dirty="0"/>
              <a:t> </a:t>
            </a:r>
            <a:r>
              <a:rPr lang="en-GB" sz="1200" dirty="0" err="1"/>
              <a:t>cuir</a:t>
            </a:r>
            <a:r>
              <a:rPr lang="en-GB" sz="1200" dirty="0"/>
              <a:t> an </a:t>
            </a:r>
            <a:r>
              <a:rPr lang="en-GB" sz="1200" dirty="0" err="1"/>
              <a:t>cheist</a:t>
            </a:r>
            <a:r>
              <a:rPr lang="en-GB" sz="1200" dirty="0"/>
              <a:t> </a:t>
            </a:r>
            <a:r>
              <a:rPr lang="en-GB" sz="1200" b="1" dirty="0" err="1"/>
              <a:t>Cén</a:t>
            </a:r>
            <a:r>
              <a:rPr lang="en-GB" sz="1200" b="1" dirty="0"/>
              <a:t> </a:t>
            </a:r>
            <a:r>
              <a:rPr lang="en-GB" sz="1200" b="1" dirty="0" err="1"/>
              <a:t>sloinne</a:t>
            </a:r>
            <a:r>
              <a:rPr lang="en-GB" sz="1200" b="1" dirty="0"/>
              <a:t> </a:t>
            </a:r>
            <a:r>
              <a:rPr lang="en-GB" sz="1200" b="1" dirty="0" err="1"/>
              <a:t>atá</a:t>
            </a:r>
            <a:r>
              <a:rPr lang="en-GB" sz="1200" b="1" dirty="0"/>
              <a:t> ort? a</a:t>
            </a:r>
            <a:r>
              <a:rPr lang="en-GB" sz="1200" b="0" dirty="0"/>
              <a:t>r </a:t>
            </a:r>
            <a:r>
              <a:rPr lang="en-GB" sz="1200" b="0" dirty="0" err="1"/>
              <a:t>chúpla</a:t>
            </a:r>
            <a:r>
              <a:rPr lang="en-GB" sz="1200" b="0" dirty="0"/>
              <a:t> </a:t>
            </a:r>
            <a:r>
              <a:rPr lang="en-GB" sz="1200" b="0" dirty="0" err="1"/>
              <a:t>duine</a:t>
            </a:r>
            <a:r>
              <a:rPr lang="en-GB" sz="1200" b="0" dirty="0"/>
              <a:t>. </a:t>
            </a:r>
            <a:r>
              <a:rPr lang="en-GB" sz="1200" b="0" dirty="0" err="1"/>
              <a:t>Iarr</a:t>
            </a:r>
            <a:r>
              <a:rPr lang="en-GB" sz="1200" b="0" dirty="0"/>
              <a:t> ar </a:t>
            </a:r>
            <a:r>
              <a:rPr lang="en-GB" sz="1200" b="0" dirty="0" err="1"/>
              <a:t>dhaoine</a:t>
            </a:r>
            <a:r>
              <a:rPr lang="en-GB" sz="1200" b="0" dirty="0"/>
              <a:t> an </a:t>
            </a:r>
            <a:r>
              <a:rPr lang="en-GB" sz="1200" b="0" dirty="0" err="1"/>
              <a:t>cheist</a:t>
            </a:r>
            <a:r>
              <a:rPr lang="en-GB" sz="1200" b="0" dirty="0"/>
              <a:t> </a:t>
            </a:r>
            <a:r>
              <a:rPr lang="en-GB" sz="1200" b="0" dirty="0" err="1"/>
              <a:t>chéanna</a:t>
            </a:r>
            <a:r>
              <a:rPr lang="en-GB" sz="1200" b="0" dirty="0"/>
              <a:t> a chur ar </a:t>
            </a:r>
            <a:r>
              <a:rPr lang="en-GB" sz="1200" b="0" dirty="0" err="1"/>
              <a:t>dhuine</a:t>
            </a:r>
            <a:r>
              <a:rPr lang="en-GB" sz="1200" b="0" dirty="0"/>
              <a:t> </a:t>
            </a:r>
            <a:r>
              <a:rPr lang="en-GB" sz="1200" b="0" dirty="0" err="1"/>
              <a:t>amháin</a:t>
            </a:r>
            <a:r>
              <a:rPr lang="en-GB" sz="1200" b="0" dirty="0"/>
              <a:t> </a:t>
            </a:r>
            <a:r>
              <a:rPr lang="en-GB" sz="1200" b="0" dirty="0" err="1"/>
              <a:t>eile</a:t>
            </a:r>
            <a:r>
              <a:rPr lang="en-GB" sz="1200" b="0" dirty="0"/>
              <a:t> </a:t>
            </a:r>
            <a:r>
              <a:rPr lang="en-GB" sz="1200" b="0" dirty="0" err="1"/>
              <a:t>agus</a:t>
            </a:r>
            <a:r>
              <a:rPr lang="en-GB" sz="1200" b="0" dirty="0"/>
              <a:t> </a:t>
            </a:r>
            <a:r>
              <a:rPr lang="en-GB" sz="1200" b="0" dirty="0" err="1"/>
              <a:t>gabhadh</a:t>
            </a:r>
            <a:r>
              <a:rPr lang="en-GB" sz="1200" b="0" dirty="0"/>
              <a:t> </a:t>
            </a:r>
            <a:r>
              <a:rPr lang="en-GB" sz="1200" b="0" dirty="0" err="1"/>
              <a:t>siad</a:t>
            </a:r>
            <a:r>
              <a:rPr lang="en-GB" sz="1200" b="0" dirty="0"/>
              <a:t> </a:t>
            </a:r>
            <a:r>
              <a:rPr lang="en-GB" sz="1200" b="0" dirty="0" err="1"/>
              <a:t>féin</a:t>
            </a:r>
            <a:r>
              <a:rPr lang="en-GB" sz="1200" b="0" dirty="0"/>
              <a:t> </a:t>
            </a:r>
            <a:r>
              <a:rPr lang="en-GB" sz="1200" b="0" dirty="0" err="1"/>
              <a:t>thart</a:t>
            </a:r>
            <a:r>
              <a:rPr lang="en-GB" sz="1200" b="0" dirty="0"/>
              <a:t> ar an </a:t>
            </a:r>
            <a:r>
              <a:rPr lang="en-GB" sz="1200" b="0" dirty="0" err="1"/>
              <a:t>chuid</a:t>
            </a:r>
            <a:r>
              <a:rPr lang="en-GB" sz="1200" b="0" dirty="0"/>
              <a:t> </a:t>
            </a:r>
            <a:r>
              <a:rPr lang="en-GB" sz="1200" b="0" dirty="0" err="1"/>
              <a:t>eile</a:t>
            </a:r>
            <a:r>
              <a:rPr lang="en-GB" sz="1200" b="0" dirty="0"/>
              <a:t> den rang ó </a:t>
            </a:r>
            <a:r>
              <a:rPr lang="en-GB" sz="1200" b="0" dirty="0" err="1"/>
              <a:t>dhuine</a:t>
            </a:r>
            <a:r>
              <a:rPr lang="en-GB" sz="1200" b="0" dirty="0"/>
              <a:t> go </a:t>
            </a:r>
            <a:r>
              <a:rPr lang="en-GB" sz="1200" b="0" dirty="0" err="1"/>
              <a:t>duine</a:t>
            </a:r>
            <a:r>
              <a:rPr lang="en-GB" sz="1200" b="0" dirty="0"/>
              <a:t> ag cur na </a:t>
            </a:r>
            <a:r>
              <a:rPr lang="en-GB" sz="1200" b="0" dirty="0" err="1"/>
              <a:t>ceiste</a:t>
            </a:r>
            <a:r>
              <a:rPr lang="en-GB" sz="1200" b="0" dirty="0"/>
              <a:t> sin.</a:t>
            </a:r>
            <a:endParaRPr lang="ga-IE" sz="1200" b="1" dirty="0"/>
          </a:p>
        </p:txBody>
      </p:sp>
      <p:sp>
        <p:nvSpPr>
          <p:cNvPr id="4" name="Slide Number Placeholder 3"/>
          <p:cNvSpPr>
            <a:spLocks noGrp="1"/>
          </p:cNvSpPr>
          <p:nvPr>
            <p:ph type="sldNum" sz="quarter" idx="5"/>
          </p:nvPr>
        </p:nvSpPr>
        <p:spPr/>
        <p:txBody>
          <a:bodyPr/>
          <a:lstStyle/>
          <a:p>
            <a:fld id="{7FB7AE74-4ECF-46EE-8E2C-BFD59EB3B8F6}" type="slidenum">
              <a:rPr lang="en-GB" smtClean="0"/>
              <a:t>2</a:t>
            </a:fld>
            <a:endParaRPr lang="en-GB"/>
          </a:p>
        </p:txBody>
      </p:sp>
    </p:spTree>
    <p:extLst>
      <p:ext uri="{BB962C8B-B14F-4D97-AF65-F5344CB8AC3E}">
        <p14:creationId xmlns:p14="http://schemas.microsoft.com/office/powerpoint/2010/main" val="1480336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err="1"/>
              <a:t>Cuir</a:t>
            </a:r>
            <a:r>
              <a:rPr lang="en-GB" sz="1200" dirty="0"/>
              <a:t> an </a:t>
            </a:r>
            <a:r>
              <a:rPr lang="en-GB" sz="1200" dirty="0" err="1"/>
              <a:t>cheist</a:t>
            </a:r>
            <a:r>
              <a:rPr lang="en-GB" sz="1200" dirty="0"/>
              <a:t> Carb as </a:t>
            </a:r>
            <a:r>
              <a:rPr lang="en-GB" sz="1200" dirty="0" err="1"/>
              <a:t>tú</a:t>
            </a:r>
            <a:r>
              <a:rPr lang="en-GB" sz="1200" dirty="0"/>
              <a:t>? ar an rang, </a:t>
            </a:r>
            <a:r>
              <a:rPr lang="en-GB" sz="1200" dirty="0" err="1"/>
              <a:t>agus</a:t>
            </a:r>
            <a:r>
              <a:rPr lang="en-GB" sz="1200" dirty="0"/>
              <a:t> </a:t>
            </a:r>
            <a:r>
              <a:rPr lang="en-GB" sz="1200" dirty="0" err="1"/>
              <a:t>iarr</a:t>
            </a:r>
            <a:r>
              <a:rPr lang="en-GB" sz="1200" dirty="0"/>
              <a:t> </a:t>
            </a:r>
            <a:r>
              <a:rPr lang="en-GB" sz="1200" dirty="0" err="1"/>
              <a:t>orthu</a:t>
            </a:r>
            <a:r>
              <a:rPr lang="en-GB" sz="1200" dirty="0"/>
              <a:t> </a:t>
            </a:r>
            <a:r>
              <a:rPr lang="en-GB" sz="1200" dirty="0" err="1"/>
              <a:t>bealaí</a:t>
            </a:r>
            <a:r>
              <a:rPr lang="en-GB" sz="1200" dirty="0"/>
              <a:t> </a:t>
            </a:r>
            <a:r>
              <a:rPr lang="en-GB" sz="1200" dirty="0" err="1"/>
              <a:t>eile</a:t>
            </a:r>
            <a:r>
              <a:rPr lang="en-GB" sz="1200" dirty="0"/>
              <a:t> </a:t>
            </a:r>
            <a:r>
              <a:rPr lang="en-GB" sz="1200" dirty="0" err="1"/>
              <a:t>sna</a:t>
            </a:r>
            <a:r>
              <a:rPr lang="en-GB" sz="1200" dirty="0"/>
              <a:t> </a:t>
            </a:r>
            <a:r>
              <a:rPr lang="en-GB" sz="1200" dirty="0" err="1"/>
              <a:t>canúintí</a:t>
            </a:r>
            <a:r>
              <a:rPr lang="en-GB" sz="1200" dirty="0"/>
              <a:t> </a:t>
            </a:r>
            <a:r>
              <a:rPr lang="en-GB" sz="1200" dirty="0" err="1"/>
              <a:t>eile</a:t>
            </a:r>
            <a:r>
              <a:rPr lang="en-GB" sz="1200" dirty="0"/>
              <a:t> a </a:t>
            </a:r>
            <a:r>
              <a:rPr lang="en-GB" sz="1200" dirty="0" err="1"/>
              <a:t>thabhairt</a:t>
            </a:r>
            <a:r>
              <a:rPr lang="en-GB" sz="1200" dirty="0"/>
              <a:t> </a:t>
            </a:r>
            <a:r>
              <a:rPr lang="en-GB" sz="1200" dirty="0" err="1"/>
              <a:t>duit</a:t>
            </a:r>
            <a:r>
              <a:rPr lang="en-GB" sz="1200" dirty="0"/>
              <a:t>. </a:t>
            </a:r>
          </a:p>
          <a:p>
            <a:endParaRPr lang="en-GB" sz="1200" dirty="0"/>
          </a:p>
          <a:p>
            <a:r>
              <a:rPr lang="en-GB" sz="1200" dirty="0"/>
              <a:t>Connacht: </a:t>
            </a:r>
            <a:r>
              <a:rPr lang="en-GB" sz="1200" dirty="0" err="1"/>
              <a:t>Cé</a:t>
            </a:r>
            <a:r>
              <a:rPr lang="en-GB" sz="1200" dirty="0"/>
              <a:t> as </a:t>
            </a:r>
            <a:r>
              <a:rPr lang="en-GB" sz="1200" dirty="0" err="1"/>
              <a:t>duit</a:t>
            </a:r>
            <a:r>
              <a:rPr lang="en-GB" sz="1200" dirty="0"/>
              <a:t>?</a:t>
            </a:r>
          </a:p>
          <a:p>
            <a:r>
              <a:rPr lang="en-GB" sz="1200" dirty="0" err="1"/>
              <a:t>Cúige</a:t>
            </a:r>
            <a:r>
              <a:rPr lang="en-GB" sz="1200" dirty="0"/>
              <a:t> </a:t>
            </a:r>
            <a:r>
              <a:rPr lang="en-GB" sz="1200" dirty="0" err="1"/>
              <a:t>Mumhan</a:t>
            </a:r>
            <a:r>
              <a:rPr lang="en-GB" sz="1200" dirty="0"/>
              <a:t>: Cad as </a:t>
            </a:r>
            <a:r>
              <a:rPr lang="en-GB" sz="1200" dirty="0" err="1"/>
              <a:t>duit</a:t>
            </a:r>
            <a:r>
              <a:rPr lang="en-GB" sz="1200" dirty="0"/>
              <a:t>?</a:t>
            </a:r>
          </a:p>
          <a:p>
            <a:endParaRPr lang="en-GB" sz="1200" dirty="0"/>
          </a:p>
          <a:p>
            <a:r>
              <a:rPr lang="en-GB" sz="1200" dirty="0" err="1"/>
              <a:t>Gabh</a:t>
            </a:r>
            <a:r>
              <a:rPr lang="en-GB" sz="1200" dirty="0"/>
              <a:t> </a:t>
            </a:r>
            <a:r>
              <a:rPr lang="en-GB" sz="1200" dirty="0" err="1"/>
              <a:t>thart</a:t>
            </a:r>
            <a:r>
              <a:rPr lang="en-GB" sz="1200" dirty="0"/>
              <a:t> ar an rang </a:t>
            </a:r>
            <a:r>
              <a:rPr lang="en-GB" sz="1200" dirty="0" err="1"/>
              <a:t>agus</a:t>
            </a:r>
            <a:r>
              <a:rPr lang="en-GB" sz="1200" dirty="0"/>
              <a:t> </a:t>
            </a:r>
            <a:r>
              <a:rPr lang="en-GB" sz="1200" dirty="0" err="1"/>
              <a:t>cuir</a:t>
            </a:r>
            <a:r>
              <a:rPr lang="en-GB" sz="1200" dirty="0"/>
              <a:t> na </a:t>
            </a:r>
            <a:r>
              <a:rPr lang="en-GB" sz="1200" dirty="0" err="1"/>
              <a:t>ceisteanna</a:t>
            </a:r>
            <a:r>
              <a:rPr lang="en-GB" sz="1200" dirty="0"/>
              <a:t> </a:t>
            </a:r>
            <a:r>
              <a:rPr lang="en-GB" sz="1200" b="1" dirty="0"/>
              <a:t>Carb as </a:t>
            </a:r>
            <a:r>
              <a:rPr lang="en-GB" sz="1200" b="1" dirty="0" err="1"/>
              <a:t>tú</a:t>
            </a:r>
            <a:r>
              <a:rPr lang="en-GB" sz="1200" b="1" dirty="0"/>
              <a:t>?</a:t>
            </a:r>
            <a:r>
              <a:rPr lang="en-GB" sz="1200" b="0" dirty="0"/>
              <a:t> </a:t>
            </a:r>
            <a:r>
              <a:rPr lang="en-GB" sz="1200" b="0" dirty="0" err="1"/>
              <a:t>agus</a:t>
            </a:r>
            <a:r>
              <a:rPr lang="en-GB" sz="1200" b="0" dirty="0"/>
              <a:t> </a:t>
            </a:r>
            <a:r>
              <a:rPr lang="en-GB" sz="1200" b="1" dirty="0" err="1"/>
              <a:t>Cá</a:t>
            </a:r>
            <a:r>
              <a:rPr lang="en-GB" sz="1200" b="1" dirty="0"/>
              <a:t> </a:t>
            </a:r>
            <a:r>
              <a:rPr lang="en-GB" sz="1200" b="1" dirty="0" err="1"/>
              <a:t>bhfuil</a:t>
            </a:r>
            <a:r>
              <a:rPr lang="en-GB" sz="1200" b="1" dirty="0"/>
              <a:t> </a:t>
            </a:r>
            <a:r>
              <a:rPr lang="en-GB" sz="1200" b="1" dirty="0" err="1"/>
              <a:t>tú</a:t>
            </a:r>
            <a:r>
              <a:rPr lang="en-GB" sz="1200" b="1" dirty="0"/>
              <a:t> </a:t>
            </a:r>
            <a:r>
              <a:rPr lang="en-GB" sz="1200" b="1" dirty="0" err="1"/>
              <a:t>i</a:t>
            </a:r>
            <a:r>
              <a:rPr lang="en-GB" sz="1200" b="1" dirty="0"/>
              <a:t> do </a:t>
            </a:r>
            <a:r>
              <a:rPr lang="en-GB" sz="1200" b="1" dirty="0" err="1"/>
              <a:t>chónaí</a:t>
            </a:r>
            <a:r>
              <a:rPr lang="en-GB" sz="1200" b="1" dirty="0"/>
              <a:t>?</a:t>
            </a:r>
            <a:r>
              <a:rPr lang="en-GB" sz="1200" b="0" dirty="0"/>
              <a:t> ar </a:t>
            </a:r>
            <a:r>
              <a:rPr lang="en-GB" sz="1200" b="0" dirty="0" err="1"/>
              <a:t>chúpla</a:t>
            </a:r>
            <a:r>
              <a:rPr lang="en-GB" sz="1200" b="0" dirty="0"/>
              <a:t> </a:t>
            </a:r>
            <a:r>
              <a:rPr lang="en-GB" sz="1200" b="0" dirty="0" err="1"/>
              <a:t>duine</a:t>
            </a:r>
            <a:r>
              <a:rPr lang="en-GB" sz="1200" b="0" dirty="0"/>
              <a:t>. </a:t>
            </a:r>
            <a:r>
              <a:rPr lang="en-GB" sz="1200" b="0" dirty="0" err="1"/>
              <a:t>Iarr</a:t>
            </a:r>
            <a:r>
              <a:rPr lang="en-GB" sz="1200" b="0" dirty="0"/>
              <a:t> ar </a:t>
            </a:r>
            <a:r>
              <a:rPr lang="en-GB" sz="1200" b="0" dirty="0" err="1"/>
              <a:t>dhaoine</a:t>
            </a:r>
            <a:r>
              <a:rPr lang="en-GB" sz="1200" b="0" dirty="0"/>
              <a:t> </a:t>
            </a:r>
            <a:r>
              <a:rPr lang="en-GB" sz="1200" b="0" dirty="0" err="1"/>
              <a:t>ceist</a:t>
            </a:r>
            <a:r>
              <a:rPr lang="en-GB" sz="1200" b="0" dirty="0"/>
              <a:t> </a:t>
            </a:r>
            <a:r>
              <a:rPr lang="en-GB" sz="1200" b="0" dirty="0" err="1"/>
              <a:t>acu</a:t>
            </a:r>
            <a:r>
              <a:rPr lang="en-GB" sz="1200" b="0" dirty="0"/>
              <a:t> a chur ar </a:t>
            </a:r>
            <a:r>
              <a:rPr lang="en-GB" sz="1200" b="0" dirty="0" err="1"/>
              <a:t>dhuine</a:t>
            </a:r>
            <a:r>
              <a:rPr lang="en-GB" sz="1200" b="0" dirty="0"/>
              <a:t> </a:t>
            </a:r>
            <a:r>
              <a:rPr lang="en-GB" sz="1200" b="0" dirty="0" err="1"/>
              <a:t>amháin</a:t>
            </a:r>
            <a:r>
              <a:rPr lang="en-GB" sz="1200" b="0" dirty="0"/>
              <a:t> </a:t>
            </a:r>
            <a:r>
              <a:rPr lang="en-GB" sz="1200" b="0" dirty="0" err="1"/>
              <a:t>eile</a:t>
            </a:r>
            <a:r>
              <a:rPr lang="en-GB" sz="1200" b="0" dirty="0"/>
              <a:t> </a:t>
            </a:r>
            <a:r>
              <a:rPr lang="en-GB" sz="1200" b="0" dirty="0" err="1"/>
              <a:t>agus</a:t>
            </a:r>
            <a:r>
              <a:rPr lang="en-GB" sz="1200" b="0" dirty="0"/>
              <a:t> </a:t>
            </a:r>
            <a:r>
              <a:rPr lang="en-GB" sz="1200" b="0" dirty="0" err="1"/>
              <a:t>gabhadh</a:t>
            </a:r>
            <a:r>
              <a:rPr lang="en-GB" sz="1200" b="0" dirty="0"/>
              <a:t> </a:t>
            </a:r>
            <a:r>
              <a:rPr lang="en-GB" sz="1200" b="0" dirty="0" err="1"/>
              <a:t>siad</a:t>
            </a:r>
            <a:r>
              <a:rPr lang="en-GB" sz="1200" b="0" dirty="0"/>
              <a:t> </a:t>
            </a:r>
            <a:r>
              <a:rPr lang="en-GB" sz="1200" b="0" dirty="0" err="1"/>
              <a:t>féin</a:t>
            </a:r>
            <a:r>
              <a:rPr lang="en-GB" sz="1200" b="0" dirty="0"/>
              <a:t> </a:t>
            </a:r>
            <a:r>
              <a:rPr lang="en-GB" sz="1200" b="0" dirty="0" err="1"/>
              <a:t>thart</a:t>
            </a:r>
            <a:r>
              <a:rPr lang="en-GB" sz="1200" b="0" dirty="0"/>
              <a:t> ar an </a:t>
            </a:r>
            <a:r>
              <a:rPr lang="en-GB" sz="1200" b="0" dirty="0" err="1"/>
              <a:t>chuid</a:t>
            </a:r>
            <a:r>
              <a:rPr lang="en-GB" sz="1200" b="0" dirty="0"/>
              <a:t> </a:t>
            </a:r>
            <a:r>
              <a:rPr lang="en-GB" sz="1200" b="0" dirty="0" err="1"/>
              <a:t>eile</a:t>
            </a:r>
            <a:r>
              <a:rPr lang="en-GB" sz="1200" b="0" dirty="0"/>
              <a:t> den rang ó </a:t>
            </a:r>
            <a:r>
              <a:rPr lang="en-GB" sz="1200" b="0" dirty="0" err="1"/>
              <a:t>dhuine</a:t>
            </a:r>
            <a:r>
              <a:rPr lang="en-GB" sz="1200" b="0" dirty="0"/>
              <a:t> go </a:t>
            </a:r>
            <a:r>
              <a:rPr lang="en-GB" sz="1200" b="0" dirty="0" err="1"/>
              <a:t>duine</a:t>
            </a:r>
            <a:r>
              <a:rPr lang="en-GB" sz="1200" b="0" dirty="0"/>
              <a:t> ag cur na </a:t>
            </a:r>
            <a:r>
              <a:rPr lang="en-GB" sz="1200" b="0" dirty="0" err="1"/>
              <a:t>gceisteannaí</a:t>
            </a:r>
            <a:r>
              <a:rPr lang="en-GB" sz="1200" b="0" dirty="0"/>
              <a:t> sin.</a:t>
            </a:r>
            <a:endParaRPr lang="en-GB" dirty="0"/>
          </a:p>
        </p:txBody>
      </p:sp>
      <p:sp>
        <p:nvSpPr>
          <p:cNvPr id="4" name="Slide Number Placeholder 3"/>
          <p:cNvSpPr>
            <a:spLocks noGrp="1"/>
          </p:cNvSpPr>
          <p:nvPr>
            <p:ph type="sldNum" sz="quarter" idx="5"/>
          </p:nvPr>
        </p:nvSpPr>
        <p:spPr/>
        <p:txBody>
          <a:bodyPr/>
          <a:lstStyle/>
          <a:p>
            <a:fld id="{20C618BC-37F7-484A-8931-92C7B77D3B44}" type="slidenum">
              <a:rPr lang="en-GB" smtClean="0"/>
              <a:t>3</a:t>
            </a:fld>
            <a:endParaRPr lang="en-GB"/>
          </a:p>
        </p:txBody>
      </p:sp>
    </p:spTree>
    <p:extLst>
      <p:ext uri="{BB962C8B-B14F-4D97-AF65-F5344CB8AC3E}">
        <p14:creationId xmlns:p14="http://schemas.microsoft.com/office/powerpoint/2010/main" val="957919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Abair</a:t>
            </a:r>
            <a:r>
              <a:rPr lang="en-GB" dirty="0"/>
              <a:t> leis an rang go </a:t>
            </a:r>
            <a:r>
              <a:rPr lang="en-GB" dirty="0" err="1"/>
              <a:t>bhfuil</a:t>
            </a:r>
            <a:r>
              <a:rPr lang="en-GB" dirty="0"/>
              <a:t> </a:t>
            </a:r>
            <a:r>
              <a:rPr lang="en-GB" dirty="0" err="1"/>
              <a:t>triúr</a:t>
            </a:r>
            <a:r>
              <a:rPr lang="en-GB" dirty="0"/>
              <a:t> ar an </a:t>
            </a:r>
            <a:r>
              <a:rPr lang="en-GB" dirty="0" err="1"/>
              <a:t>chlár</a:t>
            </a:r>
            <a:r>
              <a:rPr lang="en-GB" dirty="0"/>
              <a:t> a </a:t>
            </a:r>
            <a:r>
              <a:rPr lang="en-GB" dirty="0" err="1"/>
              <a:t>bhfuil</a:t>
            </a:r>
            <a:r>
              <a:rPr lang="en-GB" dirty="0"/>
              <a:t> </a:t>
            </a:r>
            <a:r>
              <a:rPr lang="en-GB" dirty="0" err="1"/>
              <a:t>eolas</a:t>
            </a:r>
            <a:r>
              <a:rPr lang="en-GB" dirty="0"/>
              <a:t> ar </a:t>
            </a:r>
            <a:r>
              <a:rPr lang="en-GB" dirty="0" err="1"/>
              <a:t>iarraidh</a:t>
            </a:r>
            <a:r>
              <a:rPr lang="en-GB" dirty="0"/>
              <a:t> </a:t>
            </a:r>
            <a:r>
              <a:rPr lang="en-GB" dirty="0" err="1"/>
              <a:t>orthu</a:t>
            </a:r>
            <a:r>
              <a:rPr lang="en-GB" dirty="0"/>
              <a:t>. An </a:t>
            </a:r>
            <a:r>
              <a:rPr lang="en-GB" dirty="0" err="1"/>
              <a:t>féidir</a:t>
            </a:r>
            <a:r>
              <a:rPr lang="en-GB" dirty="0"/>
              <a:t> </a:t>
            </a:r>
            <a:r>
              <a:rPr lang="en-GB" dirty="0" err="1"/>
              <a:t>leo</a:t>
            </a:r>
            <a:r>
              <a:rPr lang="en-GB" dirty="0"/>
              <a:t> na </a:t>
            </a:r>
            <a:r>
              <a:rPr lang="en-GB" dirty="0" err="1"/>
              <a:t>ceisteanna</a:t>
            </a:r>
            <a:r>
              <a:rPr lang="en-GB" dirty="0"/>
              <a:t> </a:t>
            </a:r>
            <a:r>
              <a:rPr lang="en-GB" dirty="0" err="1"/>
              <a:t>cearta</a:t>
            </a:r>
            <a:r>
              <a:rPr lang="en-GB" dirty="0"/>
              <a:t> a chur ort leis an </a:t>
            </a:r>
            <a:r>
              <a:rPr lang="en-GB" dirty="0" err="1"/>
              <a:t>eolas</a:t>
            </a:r>
            <a:r>
              <a:rPr lang="en-GB" dirty="0"/>
              <a:t> sin a </a:t>
            </a:r>
            <a:r>
              <a:rPr lang="en-GB" dirty="0" err="1"/>
              <a:t>fháil</a:t>
            </a:r>
            <a:r>
              <a:rPr lang="en-GB" dirty="0"/>
              <a:t>?</a:t>
            </a:r>
          </a:p>
          <a:p>
            <a:endParaRPr lang="en-GB" dirty="0"/>
          </a:p>
          <a:p>
            <a:r>
              <a:rPr lang="en-GB" dirty="0" err="1"/>
              <a:t>Tá</a:t>
            </a:r>
            <a:r>
              <a:rPr lang="en-GB" dirty="0"/>
              <a:t> </a:t>
            </a:r>
            <a:r>
              <a:rPr lang="en-GB" dirty="0" err="1"/>
              <a:t>comhrá</a:t>
            </a:r>
            <a:r>
              <a:rPr lang="en-GB" dirty="0"/>
              <a:t> </a:t>
            </a:r>
            <a:r>
              <a:rPr lang="en-GB" dirty="0" err="1"/>
              <a:t>beag</a:t>
            </a:r>
            <a:r>
              <a:rPr lang="en-GB" dirty="0"/>
              <a:t> </a:t>
            </a:r>
            <a:r>
              <a:rPr lang="en-GB" dirty="0" err="1"/>
              <a:t>samplach</a:t>
            </a:r>
            <a:r>
              <a:rPr lang="en-GB" dirty="0"/>
              <a:t> ar an </a:t>
            </a:r>
            <a:r>
              <a:rPr lang="en-GB" dirty="0" err="1"/>
              <a:t>chlár</a:t>
            </a:r>
            <a:r>
              <a:rPr lang="en-GB" dirty="0"/>
              <a:t> le </a:t>
            </a:r>
            <a:r>
              <a:rPr lang="en-GB" dirty="0" err="1"/>
              <a:t>cuidiú</a:t>
            </a:r>
            <a:r>
              <a:rPr lang="en-GB" dirty="0"/>
              <a:t> </a:t>
            </a:r>
            <a:r>
              <a:rPr lang="en-GB" dirty="0" err="1"/>
              <a:t>leo</a:t>
            </a:r>
            <a:r>
              <a:rPr lang="en-GB" dirty="0"/>
              <a:t>.</a:t>
            </a:r>
          </a:p>
          <a:p>
            <a:endParaRPr lang="en-GB" dirty="0"/>
          </a:p>
          <a:p>
            <a:r>
              <a:rPr lang="en-GB" dirty="0" err="1"/>
              <a:t>Tabhair</a:t>
            </a:r>
            <a:r>
              <a:rPr lang="en-GB" dirty="0"/>
              <a:t> </a:t>
            </a:r>
            <a:r>
              <a:rPr lang="en-GB" dirty="0" err="1"/>
              <a:t>cúpla</a:t>
            </a:r>
            <a:r>
              <a:rPr lang="en-GB" dirty="0"/>
              <a:t> </a:t>
            </a:r>
            <a:r>
              <a:rPr lang="en-GB" dirty="0" err="1"/>
              <a:t>bomaite</a:t>
            </a:r>
            <a:r>
              <a:rPr lang="en-GB" dirty="0"/>
              <a:t> </a:t>
            </a:r>
            <a:r>
              <a:rPr lang="en-GB" dirty="0" err="1"/>
              <a:t>daofa</a:t>
            </a:r>
            <a:r>
              <a:rPr lang="en-GB" dirty="0"/>
              <a:t> na </a:t>
            </a:r>
            <a:r>
              <a:rPr lang="en-GB" dirty="0" err="1"/>
              <a:t>ceisteanna</a:t>
            </a:r>
            <a:r>
              <a:rPr lang="en-GB" dirty="0"/>
              <a:t> ort a </a:t>
            </a:r>
            <a:r>
              <a:rPr lang="en-GB" dirty="0" err="1"/>
              <a:t>ullmhú</a:t>
            </a:r>
            <a:r>
              <a:rPr lang="en-GB" dirty="0"/>
              <a:t>, </a:t>
            </a:r>
            <a:r>
              <a:rPr lang="en-GB" dirty="0" err="1"/>
              <a:t>agus</a:t>
            </a:r>
            <a:r>
              <a:rPr lang="en-GB" dirty="0"/>
              <a:t> </a:t>
            </a:r>
            <a:r>
              <a:rPr lang="en-GB" dirty="0" err="1"/>
              <a:t>ansin</a:t>
            </a:r>
            <a:r>
              <a:rPr lang="en-GB" dirty="0"/>
              <a:t> </a:t>
            </a:r>
            <a:r>
              <a:rPr lang="en-GB" dirty="0" err="1"/>
              <a:t>iarr</a:t>
            </a:r>
            <a:r>
              <a:rPr lang="en-GB" dirty="0"/>
              <a:t> ar </a:t>
            </a:r>
            <a:r>
              <a:rPr lang="en-GB" dirty="0" err="1"/>
              <a:t>thriúr</a:t>
            </a:r>
            <a:r>
              <a:rPr lang="en-GB" dirty="0"/>
              <a:t> </a:t>
            </a:r>
            <a:r>
              <a:rPr lang="en-GB" dirty="0" err="1"/>
              <a:t>foghlaimeoirí</a:t>
            </a:r>
            <a:r>
              <a:rPr lang="en-GB" dirty="0"/>
              <a:t> </a:t>
            </a:r>
            <a:r>
              <a:rPr lang="en-GB" dirty="0" err="1"/>
              <a:t>éagsúla</a:t>
            </a:r>
            <a:r>
              <a:rPr lang="en-GB" dirty="0"/>
              <a:t> </a:t>
            </a:r>
            <a:r>
              <a:rPr lang="en-GB" dirty="0" err="1"/>
              <a:t>duine</a:t>
            </a:r>
            <a:r>
              <a:rPr lang="en-GB" dirty="0"/>
              <a:t> a </a:t>
            </a:r>
            <a:r>
              <a:rPr lang="en-GB" dirty="0" err="1"/>
              <a:t>roghnú</a:t>
            </a:r>
            <a:r>
              <a:rPr lang="en-GB" dirty="0"/>
              <a:t> </a:t>
            </a:r>
            <a:r>
              <a:rPr lang="en-GB" dirty="0" err="1"/>
              <a:t>agus</a:t>
            </a:r>
            <a:r>
              <a:rPr lang="en-GB" dirty="0"/>
              <a:t> </a:t>
            </a:r>
            <a:r>
              <a:rPr lang="en-GB" dirty="0" err="1"/>
              <a:t>ceisteannaí</a:t>
            </a:r>
            <a:r>
              <a:rPr lang="en-GB" dirty="0"/>
              <a:t> a chur.</a:t>
            </a:r>
            <a:endParaRPr lang="ga-IE" dirty="0"/>
          </a:p>
        </p:txBody>
      </p:sp>
      <p:sp>
        <p:nvSpPr>
          <p:cNvPr id="4" name="Slide Number Placeholder 3"/>
          <p:cNvSpPr>
            <a:spLocks noGrp="1"/>
          </p:cNvSpPr>
          <p:nvPr>
            <p:ph type="sldNum" sz="quarter" idx="5"/>
          </p:nvPr>
        </p:nvSpPr>
        <p:spPr/>
        <p:txBody>
          <a:bodyPr/>
          <a:lstStyle/>
          <a:p>
            <a:fld id="{7FB7AE74-4ECF-46EE-8E2C-BFD59EB3B8F6}" type="slidenum">
              <a:rPr lang="en-GB" smtClean="0"/>
              <a:t>4</a:t>
            </a:fld>
            <a:endParaRPr lang="en-GB"/>
          </a:p>
        </p:txBody>
      </p:sp>
    </p:spTree>
    <p:extLst>
      <p:ext uri="{BB962C8B-B14F-4D97-AF65-F5344CB8AC3E}">
        <p14:creationId xmlns:p14="http://schemas.microsoft.com/office/powerpoint/2010/main" val="246266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ga-IE" i="0" dirty="0"/>
              <a:t>AR AN </a:t>
            </a:r>
            <a:r>
              <a:rPr lang="ga-IE" i="0" dirty="0" err="1"/>
              <a:t>tSLEAMHÁN</a:t>
            </a:r>
            <a:r>
              <a:rPr lang="ga-IE" i="0" dirty="0"/>
              <a:t> SEO, TÁ MUID</a:t>
            </a:r>
          </a:p>
          <a:p>
            <a:endParaRPr lang="en-GB" i="0" dirty="0"/>
          </a:p>
          <a:p>
            <a:r>
              <a:rPr lang="en-GB" i="0" dirty="0"/>
              <a:t>Ag </a:t>
            </a:r>
            <a:r>
              <a:rPr lang="en-GB" i="0" dirty="0" err="1"/>
              <a:t>foghlaim</a:t>
            </a:r>
            <a:r>
              <a:rPr lang="en-GB" i="0" dirty="0"/>
              <a:t> </a:t>
            </a:r>
            <a:r>
              <a:rPr lang="en-GB" i="0" dirty="0" err="1"/>
              <a:t>fán</a:t>
            </a:r>
            <a:r>
              <a:rPr lang="en-GB" i="0" dirty="0"/>
              <a:t> </a:t>
            </a:r>
            <a:r>
              <a:rPr lang="en-GB" i="0" dirty="0" err="1"/>
              <a:t>dóigh</a:t>
            </a:r>
            <a:r>
              <a:rPr lang="en-GB" i="0" dirty="0"/>
              <a:t> a n-</a:t>
            </a:r>
            <a:r>
              <a:rPr lang="en-GB" i="0" dirty="0" err="1"/>
              <a:t>athraíonn</a:t>
            </a:r>
            <a:r>
              <a:rPr lang="en-GB" i="0" dirty="0"/>
              <a:t> </a:t>
            </a:r>
            <a:r>
              <a:rPr lang="en-GB" i="0" dirty="0" err="1"/>
              <a:t>sloinne</a:t>
            </a:r>
            <a:r>
              <a:rPr lang="en-GB" i="0" dirty="0"/>
              <a:t> </a:t>
            </a:r>
            <a:r>
              <a:rPr lang="en-GB" i="0" dirty="0" err="1"/>
              <a:t>duine</a:t>
            </a:r>
            <a:r>
              <a:rPr lang="en-GB" i="0" dirty="0"/>
              <a:t> ag </a:t>
            </a:r>
            <a:r>
              <a:rPr lang="en-GB" i="0" dirty="0" err="1"/>
              <a:t>brath</a:t>
            </a:r>
            <a:r>
              <a:rPr lang="en-GB" i="0" dirty="0"/>
              <a:t> </a:t>
            </a:r>
            <a:r>
              <a:rPr lang="en-GB" i="0" dirty="0" err="1"/>
              <a:t>ar</a:t>
            </a:r>
            <a:r>
              <a:rPr lang="en-GB" i="0" dirty="0"/>
              <a:t> an </a:t>
            </a:r>
            <a:r>
              <a:rPr lang="en-GB" i="0" dirty="0" err="1"/>
              <a:t>áit</a:t>
            </a:r>
            <a:r>
              <a:rPr lang="en-GB" i="0" dirty="0"/>
              <a:t> </a:t>
            </a:r>
            <a:r>
              <a:rPr lang="en-GB" i="0" dirty="0" err="1"/>
              <a:t>sa</a:t>
            </a:r>
            <a:r>
              <a:rPr lang="en-GB" i="0" dirty="0"/>
              <a:t> </a:t>
            </a:r>
            <a:r>
              <a:rPr lang="en-GB" i="0" dirty="0" err="1"/>
              <a:t>teaghlach</a:t>
            </a:r>
            <a:r>
              <a:rPr lang="en-GB" i="0" dirty="0"/>
              <a:t>.</a:t>
            </a:r>
          </a:p>
          <a:p>
            <a:endParaRPr lang="en-GB" i="0" dirty="0"/>
          </a:p>
          <a:p>
            <a:r>
              <a:rPr lang="en-GB" sz="1800" b="0" i="0" u="none" strike="noStrike" baseline="0" dirty="0" err="1">
                <a:solidFill>
                  <a:srgbClr val="000000"/>
                </a:solidFill>
                <a:latin typeface="Times New Roman" panose="02020603050405020304" pitchFamily="18" charset="0"/>
              </a:rPr>
              <a:t>Mínigh</a:t>
            </a:r>
            <a:r>
              <a:rPr lang="en-GB" sz="1800" b="0" i="0" u="none" strike="noStrike" baseline="0" dirty="0">
                <a:solidFill>
                  <a:srgbClr val="000000"/>
                </a:solidFill>
                <a:latin typeface="Times New Roman" panose="02020603050405020304" pitchFamily="18" charset="0"/>
              </a:rPr>
              <a:t> an </a:t>
            </a:r>
            <a:r>
              <a:rPr lang="en-GB" sz="1800" b="0" i="0" u="none" strike="noStrike" baseline="0" dirty="0" err="1">
                <a:solidFill>
                  <a:srgbClr val="000000"/>
                </a:solidFill>
                <a:latin typeface="Times New Roman" panose="02020603050405020304" pitchFamily="18" charset="0"/>
              </a:rPr>
              <a:t>patrún</a:t>
            </a:r>
            <a:r>
              <a:rPr lang="en-GB" sz="1800" b="0" i="0" u="none" strike="noStrike" baseline="0" dirty="0">
                <a:solidFill>
                  <a:srgbClr val="000000"/>
                </a:solidFill>
                <a:latin typeface="Times New Roman" panose="02020603050405020304" pitchFamily="18" charset="0"/>
              </a:rPr>
              <a:t>: Mac do na fir, Mhic </a:t>
            </a:r>
            <a:r>
              <a:rPr lang="en-GB" sz="1800" b="0" i="0" u="none" strike="noStrike" baseline="0" dirty="0" err="1">
                <a:solidFill>
                  <a:srgbClr val="000000"/>
                </a:solidFill>
                <a:latin typeface="Times New Roman" panose="02020603050405020304" pitchFamily="18" charset="0"/>
              </a:rPr>
              <a:t>ní</a:t>
            </a:r>
            <a:r>
              <a:rPr lang="en-GB" sz="1800" b="0" i="0" u="none" strike="noStrike" baseline="0" dirty="0">
                <a:solidFill>
                  <a:srgbClr val="000000"/>
                </a:solidFill>
                <a:latin typeface="Times New Roman" panose="02020603050405020304" pitchFamily="18" charset="0"/>
              </a:rPr>
              <a:t> Nic do na </a:t>
            </a:r>
            <a:r>
              <a:rPr lang="en-GB" sz="1800" b="0" i="0" u="none" strike="noStrike" baseline="0" dirty="0" err="1">
                <a:solidFill>
                  <a:srgbClr val="000000"/>
                </a:solidFill>
                <a:latin typeface="Times New Roman" panose="02020603050405020304" pitchFamily="18" charset="0"/>
              </a:rPr>
              <a:t>mná</a:t>
            </a:r>
            <a:endParaRPr lang="en-GB" sz="1800" b="0" i="0" u="none" strike="noStrike" baseline="0" dirty="0">
              <a:solidFill>
                <a:srgbClr val="000000"/>
              </a:solidFill>
              <a:latin typeface="Times New Roman" panose="02020603050405020304" pitchFamily="18" charset="0"/>
            </a:endParaRPr>
          </a:p>
          <a:p>
            <a:endParaRPr lang="en-GB" sz="1800" b="0" i="0" u="none" strike="noStrike" baseline="0" dirty="0">
              <a:solidFill>
                <a:srgbClr val="000000"/>
              </a:solidFill>
              <a:latin typeface="Times New Roman" panose="02020603050405020304" pitchFamily="18" charset="0"/>
            </a:endParaRPr>
          </a:p>
          <a:p>
            <a:r>
              <a:rPr lang="en-GB" sz="1800" b="0" i="0" u="none" strike="noStrike" baseline="0" dirty="0" err="1">
                <a:solidFill>
                  <a:srgbClr val="000000"/>
                </a:solidFill>
                <a:latin typeface="Times New Roman" panose="02020603050405020304" pitchFamily="18" charset="0"/>
              </a:rPr>
              <a:t>Míigh</a:t>
            </a:r>
            <a:r>
              <a:rPr lang="en-GB" sz="1800" b="0" i="0" u="none" strike="noStrike" baseline="0" dirty="0">
                <a:solidFill>
                  <a:srgbClr val="000000"/>
                </a:solidFill>
                <a:latin typeface="Times New Roman" panose="02020603050405020304" pitchFamily="18" charset="0"/>
              </a:rPr>
              <a:t> go </a:t>
            </a:r>
            <a:r>
              <a:rPr lang="en-GB" sz="1800" b="0" i="0" u="none" strike="noStrike" baseline="0" dirty="0" err="1">
                <a:solidFill>
                  <a:srgbClr val="000000"/>
                </a:solidFill>
                <a:latin typeface="Times New Roman" panose="02020603050405020304" pitchFamily="18" charset="0"/>
              </a:rPr>
              <a:t>gcluintear</a:t>
            </a:r>
            <a:r>
              <a:rPr lang="en-GB" sz="1800" b="0" i="0" u="none" strike="noStrike" baseline="0" dirty="0">
                <a:solidFill>
                  <a:srgbClr val="000000"/>
                </a:solidFill>
                <a:latin typeface="Times New Roman" panose="02020603050405020304" pitchFamily="18" charset="0"/>
              </a:rPr>
              <a:t> Bean Mhic </a:t>
            </a:r>
            <a:r>
              <a:rPr lang="en-GB" sz="1800" b="0" i="0" u="none" strike="noStrike" baseline="0" dirty="0" err="1">
                <a:solidFill>
                  <a:srgbClr val="000000"/>
                </a:solidFill>
                <a:latin typeface="Times New Roman" panose="02020603050405020304" pitchFamily="18" charset="0"/>
              </a:rPr>
              <a:t>Gearáilt</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chomh</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maith</a:t>
            </a:r>
            <a:r>
              <a:rPr lang="en-GB" sz="1800" b="0" i="0" u="none" strike="noStrike" baseline="0" dirty="0">
                <a:solidFill>
                  <a:srgbClr val="000000"/>
                </a:solidFill>
                <a:latin typeface="Times New Roman" panose="02020603050405020304" pitchFamily="18" charset="0"/>
              </a:rPr>
              <a:t>, I </a:t>
            </a:r>
            <a:r>
              <a:rPr lang="en-GB" sz="1800" b="0" i="0" u="none" strike="noStrike" baseline="0" dirty="0" err="1">
                <a:solidFill>
                  <a:srgbClr val="000000"/>
                </a:solidFill>
                <a:latin typeface="Times New Roman" panose="02020603050405020304" pitchFamily="18" charset="0"/>
              </a:rPr>
              <a:t>gcomhthéacsanna</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níos</a:t>
            </a:r>
            <a:r>
              <a:rPr lang="en-GB" sz="1800" b="0" i="0" u="none" strike="noStrike" baseline="0" dirty="0">
                <a:solidFill>
                  <a:srgbClr val="000000"/>
                </a:solidFill>
                <a:latin typeface="Times New Roman" panose="02020603050405020304" pitchFamily="18" charset="0"/>
              </a:rPr>
              <a:t> foirmeálta.</a:t>
            </a:r>
          </a:p>
          <a:p>
            <a:endParaRPr lang="en-GB" sz="1800" b="0" i="0" u="none" strike="noStrike" baseline="0" dirty="0">
              <a:solidFill>
                <a:srgbClr val="000000"/>
              </a:solidFill>
              <a:latin typeface="Times New Roman" panose="02020603050405020304" pitchFamily="18" charset="0"/>
            </a:endParaRPr>
          </a:p>
          <a:p>
            <a:r>
              <a:rPr lang="en-GB" sz="1800" b="0" i="0" u="none" strike="noStrike" baseline="0" dirty="0" err="1">
                <a:solidFill>
                  <a:srgbClr val="000000"/>
                </a:solidFill>
                <a:latin typeface="Times New Roman" panose="02020603050405020304" pitchFamily="18" charset="0"/>
              </a:rPr>
              <a:t>Abair</a:t>
            </a:r>
            <a:r>
              <a:rPr lang="en-GB" sz="1800" b="0" i="0" u="none" strike="noStrike" baseline="0" dirty="0">
                <a:solidFill>
                  <a:srgbClr val="000000"/>
                </a:solidFill>
                <a:latin typeface="Times New Roman" panose="02020603050405020304" pitchFamily="18" charset="0"/>
              </a:rPr>
              <a:t> gur </a:t>
            </a:r>
            <a:r>
              <a:rPr lang="en-GB" sz="1800" b="0" i="0" u="none" strike="noStrike" baseline="0" dirty="0" err="1">
                <a:solidFill>
                  <a:srgbClr val="000000"/>
                </a:solidFill>
                <a:latin typeface="Times New Roman" panose="02020603050405020304" pitchFamily="18" charset="0"/>
              </a:rPr>
              <a:t>ainm</a:t>
            </a:r>
            <a:r>
              <a:rPr lang="en-GB" sz="1800" b="0" i="0" u="none" strike="noStrike" baseline="0" dirty="0">
                <a:solidFill>
                  <a:srgbClr val="000000"/>
                </a:solidFill>
                <a:latin typeface="Times New Roman" panose="02020603050405020304" pitchFamily="18" charset="0"/>
              </a:rPr>
              <a:t> den </a:t>
            </a:r>
            <a:r>
              <a:rPr lang="en-GB" sz="1800" b="0" i="0" u="none" strike="noStrike" baseline="0" dirty="0" err="1">
                <a:solidFill>
                  <a:srgbClr val="000000"/>
                </a:solidFill>
                <a:latin typeface="Times New Roman" panose="02020603050405020304" pitchFamily="18" charset="0"/>
              </a:rPr>
              <a:t>chineál</a:t>
            </a:r>
            <a:r>
              <a:rPr lang="en-GB" sz="1800" b="0" i="0" u="none" strike="noStrike" baseline="0" dirty="0">
                <a:solidFill>
                  <a:srgbClr val="000000"/>
                </a:solidFill>
                <a:latin typeface="Times New Roman" panose="02020603050405020304" pitchFamily="18" charset="0"/>
              </a:rPr>
              <a:t> Mac </a:t>
            </a:r>
            <a:r>
              <a:rPr lang="en-GB" sz="1800" b="0" i="0" u="none" strike="noStrike" baseline="0" dirty="0" err="1">
                <a:solidFill>
                  <a:srgbClr val="000000"/>
                </a:solidFill>
                <a:latin typeface="Times New Roman" panose="02020603050405020304" pitchFamily="18" charset="0"/>
              </a:rPr>
              <a:t>atá</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anseo</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agus</a:t>
            </a:r>
            <a:r>
              <a:rPr lang="en-GB" sz="1800" b="0" i="0" u="none" strike="noStrike" baseline="0" dirty="0">
                <a:solidFill>
                  <a:srgbClr val="000000"/>
                </a:solidFill>
                <a:latin typeface="Times New Roman" panose="02020603050405020304" pitchFamily="18" charset="0"/>
              </a:rPr>
              <a:t> go </a:t>
            </a:r>
            <a:r>
              <a:rPr lang="en-GB" sz="1800" b="0" i="0" u="none" strike="noStrike" baseline="0" dirty="0" err="1">
                <a:solidFill>
                  <a:srgbClr val="000000"/>
                </a:solidFill>
                <a:latin typeface="Times New Roman" panose="02020603050405020304" pitchFamily="18" charset="0"/>
              </a:rPr>
              <a:t>bhfuil</a:t>
            </a:r>
            <a:r>
              <a:rPr lang="en-GB" sz="1800" b="0" i="0" u="none" strike="noStrike" baseline="0" dirty="0">
                <a:solidFill>
                  <a:srgbClr val="000000"/>
                </a:solidFill>
                <a:latin typeface="Times New Roman" panose="02020603050405020304" pitchFamily="18" charset="0"/>
              </a:rPr>
              <a:t> an </a:t>
            </a:r>
            <a:r>
              <a:rPr lang="en-GB" sz="1800" b="0" i="0" u="none" strike="noStrike" baseline="0" dirty="0" err="1">
                <a:solidFill>
                  <a:srgbClr val="000000"/>
                </a:solidFill>
                <a:latin typeface="Times New Roman" panose="02020603050405020304" pitchFamily="18" charset="0"/>
              </a:rPr>
              <a:t>litir</a:t>
            </a:r>
            <a:r>
              <a:rPr lang="en-GB" sz="1800" b="0" i="0" u="none" strike="noStrike" baseline="0" dirty="0">
                <a:solidFill>
                  <a:srgbClr val="000000"/>
                </a:solidFill>
                <a:latin typeface="Times New Roman" panose="02020603050405020304" pitchFamily="18" charset="0"/>
              </a:rPr>
              <a:t> ‘c’ le </a:t>
            </a:r>
            <a:r>
              <a:rPr lang="en-GB" sz="1800" b="0" i="0" u="none" strike="noStrike" baseline="0" dirty="0" err="1">
                <a:solidFill>
                  <a:srgbClr val="000000"/>
                </a:solidFill>
                <a:latin typeface="Times New Roman" panose="02020603050405020304" pitchFamily="18" charset="0"/>
              </a:rPr>
              <a:t>feiceáil</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i</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ngach</a:t>
            </a:r>
            <a:r>
              <a:rPr lang="en-GB" sz="1800" b="0" i="0" u="none" strike="noStrike" baseline="0" dirty="0">
                <a:solidFill>
                  <a:srgbClr val="000000"/>
                </a:solidFill>
                <a:latin typeface="Times New Roman" panose="02020603050405020304" pitchFamily="18" charset="0"/>
              </a:rPr>
              <a:t> </a:t>
            </a:r>
            <a:r>
              <a:rPr lang="en-GB" sz="1800" b="0" i="0" u="none" strike="noStrike" baseline="0" dirty="0" err="1">
                <a:solidFill>
                  <a:srgbClr val="000000"/>
                </a:solidFill>
                <a:latin typeface="Times New Roman" panose="02020603050405020304" pitchFamily="18" charset="0"/>
              </a:rPr>
              <a:t>ceann</a:t>
            </a:r>
            <a:r>
              <a:rPr lang="en-GB" sz="1800" b="0" i="0" u="none" strike="noStrike" baseline="0" dirty="0">
                <a:solidFill>
                  <a:srgbClr val="000000"/>
                </a:solidFill>
                <a:latin typeface="Times New Roman" panose="02020603050405020304" pitchFamily="18" charset="0"/>
              </a:rPr>
              <a:t> de na </a:t>
            </a:r>
            <a:r>
              <a:rPr lang="en-GB" sz="1800" b="0" i="0" u="none" strike="noStrike" baseline="0" dirty="0" err="1">
                <a:solidFill>
                  <a:srgbClr val="000000"/>
                </a:solidFill>
                <a:latin typeface="Times New Roman" panose="02020603050405020304" pitchFamily="18" charset="0"/>
              </a:rPr>
              <a:t>hainmneacha</a:t>
            </a:r>
            <a:r>
              <a:rPr lang="en-GB" sz="1800" b="0" i="0" u="none" strike="noStrike" baseline="0" dirty="0">
                <a:solidFill>
                  <a:srgbClr val="000000"/>
                </a:solidFill>
                <a:latin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7FB7AE74-4ECF-46EE-8E2C-BFD59EB3B8F6}" type="slidenum">
              <a:rPr lang="en-GB" smtClean="0"/>
              <a:t>5</a:t>
            </a:fld>
            <a:endParaRPr lang="en-GB"/>
          </a:p>
        </p:txBody>
      </p:sp>
    </p:spTree>
    <p:extLst>
      <p:ext uri="{BB962C8B-B14F-4D97-AF65-F5344CB8AC3E}">
        <p14:creationId xmlns:p14="http://schemas.microsoft.com/office/powerpoint/2010/main" val="1034181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baseline="0" dirty="0" err="1">
                <a:solidFill>
                  <a:srgbClr val="000000"/>
                </a:solidFill>
                <a:latin typeface="Times New Roman" panose="02020603050405020304" pitchFamily="18" charset="0"/>
              </a:rPr>
              <a:t>Mínigh</a:t>
            </a:r>
            <a:r>
              <a:rPr lang="en-GB" sz="1200" b="0" i="0" u="none" strike="noStrike" baseline="0" dirty="0">
                <a:solidFill>
                  <a:srgbClr val="000000"/>
                </a:solidFill>
                <a:latin typeface="Times New Roman" panose="02020603050405020304" pitchFamily="18" charset="0"/>
              </a:rPr>
              <a:t> an </a:t>
            </a:r>
            <a:r>
              <a:rPr lang="en-GB" sz="1200" b="0" i="0" u="none" strike="noStrike" baseline="0" dirty="0" err="1">
                <a:solidFill>
                  <a:srgbClr val="000000"/>
                </a:solidFill>
                <a:latin typeface="Times New Roman" panose="02020603050405020304" pitchFamily="18" charset="0"/>
              </a:rPr>
              <a:t>patrún</a:t>
            </a:r>
            <a:r>
              <a:rPr lang="en-GB" sz="1200" b="0" i="0" u="none" strike="noStrike" baseline="0" dirty="0">
                <a:solidFill>
                  <a:srgbClr val="000000"/>
                </a:solidFill>
                <a:latin typeface="Times New Roman" panose="02020603050405020304" pitchFamily="18" charset="0"/>
              </a:rPr>
              <a:t>: Ó do </a:t>
            </a:r>
            <a:r>
              <a:rPr lang="en-GB" sz="1200" b="0" i="0" u="none" strike="noStrike" baseline="0" dirty="0" err="1">
                <a:solidFill>
                  <a:srgbClr val="000000"/>
                </a:solidFill>
                <a:latin typeface="Times New Roman" panose="02020603050405020304" pitchFamily="18" charset="0"/>
              </a:rPr>
              <a:t>na</a:t>
            </a:r>
            <a:r>
              <a:rPr lang="en-GB" sz="1200" b="0" i="0" u="none" strike="noStrike" baseline="0" dirty="0">
                <a:solidFill>
                  <a:srgbClr val="000000"/>
                </a:solidFill>
                <a:latin typeface="Times New Roman" panose="02020603050405020304" pitchFamily="18" charset="0"/>
              </a:rPr>
              <a:t> fir, Uí </a:t>
            </a:r>
            <a:r>
              <a:rPr lang="en-GB" sz="1200" b="0" i="0" u="none" strike="noStrike" baseline="0" dirty="0" err="1">
                <a:solidFill>
                  <a:srgbClr val="000000"/>
                </a:solidFill>
                <a:latin typeface="Times New Roman" panose="02020603050405020304" pitchFamily="18" charset="0"/>
              </a:rPr>
              <a:t>nó</a:t>
            </a:r>
            <a:r>
              <a:rPr lang="en-GB" sz="1200" b="0" i="0" u="none" strike="noStrike" baseline="0" dirty="0">
                <a:solidFill>
                  <a:srgbClr val="000000"/>
                </a:solidFill>
                <a:latin typeface="Times New Roman" panose="02020603050405020304" pitchFamily="18" charset="0"/>
              </a:rPr>
              <a:t> Ní do </a:t>
            </a:r>
            <a:r>
              <a:rPr lang="en-GB" sz="1200" b="0" i="0" u="none" strike="noStrike" baseline="0" dirty="0" err="1">
                <a:solidFill>
                  <a:srgbClr val="000000"/>
                </a:solidFill>
                <a:latin typeface="Times New Roman" panose="02020603050405020304" pitchFamily="18" charset="0"/>
              </a:rPr>
              <a:t>na</a:t>
            </a:r>
            <a:r>
              <a:rPr lang="en-GB" sz="1200" b="0" i="0" u="none" strike="noStrike" baseline="0" dirty="0">
                <a:solidFill>
                  <a:srgbClr val="000000"/>
                </a:solidFill>
                <a:latin typeface="Times New Roman" panose="02020603050405020304" pitchFamily="18" charset="0"/>
              </a:rPr>
              <a:t> </a:t>
            </a:r>
            <a:r>
              <a:rPr lang="en-GB" sz="1200" b="0" i="0" u="none" strike="noStrike" baseline="0" dirty="0" err="1">
                <a:solidFill>
                  <a:srgbClr val="000000"/>
                </a:solidFill>
                <a:latin typeface="Times New Roman" panose="02020603050405020304" pitchFamily="18" charset="0"/>
              </a:rPr>
              <a:t>mná</a:t>
            </a:r>
            <a:endParaRPr lang="en-GB" sz="1200" b="0" i="0" u="none" strike="noStrike" baseline="0" dirty="0">
              <a:solidFill>
                <a:srgbClr val="000000"/>
              </a:solidFill>
              <a:latin typeface="Times New Roman" panose="02020603050405020304" pitchFamily="18" charset="0"/>
            </a:endParaRPr>
          </a:p>
          <a:p>
            <a:endParaRPr lang="en-GB" sz="1200" b="0" i="0" u="none" strike="noStrike" baseline="0" dirty="0">
              <a:solidFill>
                <a:srgbClr val="000000"/>
              </a:solidFill>
              <a:latin typeface="Times New Roman" panose="02020603050405020304" pitchFamily="18" charset="0"/>
            </a:endParaRPr>
          </a:p>
          <a:p>
            <a:r>
              <a:rPr lang="en-GB" sz="1200" b="0" i="0" u="none" strike="noStrike" baseline="0" dirty="0" err="1">
                <a:solidFill>
                  <a:srgbClr val="000000"/>
                </a:solidFill>
                <a:latin typeface="Times New Roman" panose="02020603050405020304" pitchFamily="18" charset="0"/>
              </a:rPr>
              <a:t>Mínigh</a:t>
            </a:r>
            <a:r>
              <a:rPr lang="en-GB" sz="1200" b="0" i="0" u="none" strike="noStrike" baseline="0" dirty="0">
                <a:solidFill>
                  <a:srgbClr val="000000"/>
                </a:solidFill>
                <a:latin typeface="Times New Roman" panose="02020603050405020304" pitchFamily="18" charset="0"/>
              </a:rPr>
              <a:t> gur </a:t>
            </a:r>
            <a:r>
              <a:rPr lang="en-GB" sz="1200" b="0" i="0" u="none" strike="noStrike" baseline="0" dirty="0" err="1">
                <a:solidFill>
                  <a:srgbClr val="000000"/>
                </a:solidFill>
                <a:latin typeface="Times New Roman" panose="02020603050405020304" pitchFamily="18" charset="0"/>
              </a:rPr>
              <a:t>ainm</a:t>
            </a:r>
            <a:r>
              <a:rPr lang="en-GB" sz="1200" b="0" i="0" u="none" strike="noStrike" baseline="0" dirty="0">
                <a:solidFill>
                  <a:srgbClr val="000000"/>
                </a:solidFill>
                <a:latin typeface="Times New Roman" panose="02020603050405020304" pitchFamily="18" charset="0"/>
              </a:rPr>
              <a:t> den </a:t>
            </a:r>
            <a:r>
              <a:rPr lang="en-GB" sz="1200" b="0" i="0" u="none" strike="noStrike" baseline="0" dirty="0" err="1">
                <a:solidFill>
                  <a:srgbClr val="000000"/>
                </a:solidFill>
                <a:latin typeface="Times New Roman" panose="02020603050405020304" pitchFamily="18" charset="0"/>
              </a:rPr>
              <a:t>chineál</a:t>
            </a:r>
            <a:r>
              <a:rPr lang="en-GB" sz="1200" b="0" i="0" u="none" strike="noStrike" baseline="0" dirty="0">
                <a:solidFill>
                  <a:srgbClr val="000000"/>
                </a:solidFill>
                <a:latin typeface="Times New Roman" panose="02020603050405020304" pitchFamily="18" charset="0"/>
              </a:rPr>
              <a:t> Ó é </a:t>
            </a:r>
            <a:r>
              <a:rPr lang="en-GB" sz="1200" b="0" i="0" u="none" strike="noStrike" baseline="0" dirty="0" err="1">
                <a:solidFill>
                  <a:srgbClr val="000000"/>
                </a:solidFill>
                <a:latin typeface="Times New Roman" panose="02020603050405020304" pitchFamily="18" charset="0"/>
              </a:rPr>
              <a:t>seo</a:t>
            </a:r>
            <a:r>
              <a:rPr lang="en-GB" sz="1200" b="0" i="0" u="none" strike="noStrike" baseline="0" dirty="0">
                <a:solidFill>
                  <a:srgbClr val="000000"/>
                </a:solidFill>
                <a:latin typeface="Times New Roman" panose="02020603050405020304" pitchFamily="18" charset="0"/>
              </a:rPr>
              <a:t>, </a:t>
            </a:r>
            <a:r>
              <a:rPr lang="en-GB" sz="1200" b="0" i="0" u="none" strike="noStrike" baseline="0" dirty="0" err="1">
                <a:solidFill>
                  <a:srgbClr val="000000"/>
                </a:solidFill>
                <a:latin typeface="Times New Roman" panose="02020603050405020304" pitchFamily="18" charset="0"/>
              </a:rPr>
              <a:t>agus</a:t>
            </a:r>
            <a:r>
              <a:rPr lang="en-GB" sz="1200" b="0" i="0" u="none" strike="noStrike" baseline="0" dirty="0">
                <a:solidFill>
                  <a:srgbClr val="000000"/>
                </a:solidFill>
                <a:latin typeface="Times New Roman" panose="02020603050405020304" pitchFamily="18" charset="0"/>
              </a:rPr>
              <a:t> go </a:t>
            </a:r>
            <a:r>
              <a:rPr lang="en-GB" sz="1200" b="0" i="0" u="none" strike="noStrike" baseline="0" dirty="0" err="1">
                <a:solidFill>
                  <a:srgbClr val="000000"/>
                </a:solidFill>
                <a:latin typeface="Times New Roman" panose="02020603050405020304" pitchFamily="18" charset="0"/>
              </a:rPr>
              <a:t>mbíonn</a:t>
            </a:r>
            <a:r>
              <a:rPr lang="en-GB" sz="1200" b="0" i="0" u="none" strike="noStrike" baseline="0" dirty="0">
                <a:solidFill>
                  <a:srgbClr val="000000"/>
                </a:solidFill>
                <a:latin typeface="Times New Roman" panose="02020603050405020304" pitchFamily="18" charset="0"/>
              </a:rPr>
              <a:t> sin le </a:t>
            </a:r>
            <a:r>
              <a:rPr lang="en-GB" sz="1200" b="0" i="0" u="none" strike="noStrike" baseline="0" dirty="0" err="1">
                <a:solidFill>
                  <a:srgbClr val="000000"/>
                </a:solidFill>
                <a:latin typeface="Times New Roman" panose="02020603050405020304" pitchFamily="18" charset="0"/>
              </a:rPr>
              <a:t>haithint</a:t>
            </a:r>
            <a:r>
              <a:rPr lang="en-GB" sz="1200" b="0" i="0" u="none" strike="noStrike" baseline="0" dirty="0">
                <a:solidFill>
                  <a:srgbClr val="000000"/>
                </a:solidFill>
                <a:latin typeface="Times New Roman" panose="02020603050405020304" pitchFamily="18" charset="0"/>
              </a:rPr>
              <a:t> ar an </a:t>
            </a:r>
            <a:r>
              <a:rPr lang="en-GB" sz="1200" b="0" i="0" u="none" strike="noStrike" baseline="0" dirty="0" err="1">
                <a:solidFill>
                  <a:srgbClr val="000000"/>
                </a:solidFill>
                <a:latin typeface="Times New Roman" panose="02020603050405020304" pitchFamily="18" charset="0"/>
              </a:rPr>
              <a:t>ghuta</a:t>
            </a:r>
            <a:r>
              <a:rPr lang="en-GB" sz="1200" b="0" i="0" u="none" strike="noStrike" baseline="0" dirty="0">
                <a:solidFill>
                  <a:srgbClr val="000000"/>
                </a:solidFill>
                <a:latin typeface="Times New Roman" panose="02020603050405020304" pitchFamily="18" charset="0"/>
              </a:rPr>
              <a:t> </a:t>
            </a:r>
            <a:r>
              <a:rPr lang="en-GB" sz="1200" b="0" i="0" u="none" strike="noStrike" baseline="0" dirty="0" err="1">
                <a:solidFill>
                  <a:srgbClr val="000000"/>
                </a:solidFill>
                <a:latin typeface="Times New Roman" panose="02020603050405020304" pitchFamily="18" charset="0"/>
              </a:rPr>
              <a:t>atá</a:t>
            </a:r>
            <a:r>
              <a:rPr lang="en-GB" sz="1200" b="0" i="0" u="none" strike="noStrike" baseline="0" dirty="0">
                <a:solidFill>
                  <a:srgbClr val="000000"/>
                </a:solidFill>
                <a:latin typeface="Times New Roman" panose="02020603050405020304" pitchFamily="18" charset="0"/>
              </a:rPr>
              <a:t> </a:t>
            </a:r>
            <a:r>
              <a:rPr lang="en-GB" sz="1200" b="0" i="0" u="none" strike="noStrike" baseline="0" dirty="0" err="1">
                <a:solidFill>
                  <a:srgbClr val="000000"/>
                </a:solidFill>
                <a:latin typeface="Times New Roman" panose="02020603050405020304" pitchFamily="18" charset="0"/>
              </a:rPr>
              <a:t>síos</a:t>
            </a:r>
            <a:r>
              <a:rPr lang="en-GB" sz="1200" b="0" i="0" u="none" strike="noStrike" baseline="0" dirty="0">
                <a:solidFill>
                  <a:srgbClr val="000000"/>
                </a:solidFill>
                <a:latin typeface="Times New Roman" panose="02020603050405020304" pitchFamily="18" charset="0"/>
              </a:rPr>
              <a:t> </a:t>
            </a:r>
            <a:r>
              <a:rPr lang="en-GB" sz="1200" b="0" i="0" u="none" strike="noStrike" baseline="0" dirty="0" err="1">
                <a:solidFill>
                  <a:srgbClr val="000000"/>
                </a:solidFill>
                <a:latin typeface="Times New Roman" panose="02020603050405020304" pitchFamily="18" charset="0"/>
              </a:rPr>
              <a:t>fríd</a:t>
            </a:r>
            <a:r>
              <a:rPr lang="en-GB" sz="1200" b="0" i="0" u="none" strike="noStrike" baseline="0" dirty="0">
                <a:solidFill>
                  <a:srgbClr val="000000"/>
                </a:solidFill>
                <a:latin typeface="Times New Roman" panose="02020603050405020304" pitchFamily="18" charset="0"/>
              </a:rPr>
              <a:t> ag </a:t>
            </a:r>
            <a:r>
              <a:rPr lang="en-GB" sz="1200" b="0" i="0" u="none" strike="noStrike" baseline="0" dirty="0" err="1">
                <a:solidFill>
                  <a:srgbClr val="000000"/>
                </a:solidFill>
                <a:latin typeface="Times New Roman" panose="02020603050405020304" pitchFamily="18" charset="0"/>
              </a:rPr>
              <a:t>deireadh</a:t>
            </a:r>
            <a:r>
              <a:rPr lang="en-GB" sz="1200" b="0" i="0" u="none" strike="noStrike" baseline="0" dirty="0">
                <a:solidFill>
                  <a:srgbClr val="000000"/>
                </a:solidFill>
                <a:latin typeface="Times New Roman" panose="02020603050405020304" pitchFamily="18" charset="0"/>
              </a:rPr>
              <a:t> </a:t>
            </a:r>
            <a:r>
              <a:rPr lang="en-GB" sz="1200" b="0" i="0" u="none" strike="noStrike" baseline="0" dirty="0" err="1">
                <a:solidFill>
                  <a:srgbClr val="000000"/>
                </a:solidFill>
                <a:latin typeface="Times New Roman" panose="02020603050405020304" pitchFamily="18" charset="0"/>
              </a:rPr>
              <a:t>gach</a:t>
            </a:r>
            <a:r>
              <a:rPr lang="en-GB" sz="1200" b="0" i="0" u="none" strike="noStrike" baseline="0" dirty="0">
                <a:solidFill>
                  <a:srgbClr val="000000"/>
                </a:solidFill>
                <a:latin typeface="Times New Roman" panose="02020603050405020304" pitchFamily="18" charset="0"/>
              </a:rPr>
              <a:t> </a:t>
            </a:r>
            <a:r>
              <a:rPr lang="en-GB" sz="1200" b="0" i="0" u="none" strike="noStrike" baseline="0" dirty="0" err="1">
                <a:solidFill>
                  <a:srgbClr val="000000"/>
                </a:solidFill>
                <a:latin typeface="Times New Roman" panose="02020603050405020304" pitchFamily="18" charset="0"/>
              </a:rPr>
              <a:t>ainm</a:t>
            </a:r>
            <a:r>
              <a:rPr lang="en-GB" sz="1200" b="0" i="0" u="none" strike="noStrike" baseline="0" dirty="0">
                <a:solidFill>
                  <a:srgbClr val="000000"/>
                </a:solidFill>
                <a:latin typeface="Times New Roman" panose="02020603050405020304" pitchFamily="18" charset="0"/>
              </a:rPr>
              <a:t> - Ó, Uí, Ní</a:t>
            </a:r>
          </a:p>
        </p:txBody>
      </p:sp>
      <p:sp>
        <p:nvSpPr>
          <p:cNvPr id="4" name="Slide Number Placeholder 3"/>
          <p:cNvSpPr>
            <a:spLocks noGrp="1"/>
          </p:cNvSpPr>
          <p:nvPr>
            <p:ph type="sldNum" sz="quarter" idx="5"/>
          </p:nvPr>
        </p:nvSpPr>
        <p:spPr/>
        <p:txBody>
          <a:bodyPr/>
          <a:lstStyle/>
          <a:p>
            <a:fld id="{7FB7AE74-4ECF-46EE-8E2C-BFD59EB3B8F6}" type="slidenum">
              <a:rPr lang="en-GB" smtClean="0"/>
              <a:t>6</a:t>
            </a:fld>
            <a:endParaRPr lang="en-GB"/>
          </a:p>
        </p:txBody>
      </p:sp>
    </p:spTree>
    <p:extLst>
      <p:ext uri="{BB962C8B-B14F-4D97-AF65-F5344CB8AC3E}">
        <p14:creationId xmlns:p14="http://schemas.microsoft.com/office/powerpoint/2010/main" val="1618859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b="0" i="0" u="none" strike="noStrike" baseline="0" dirty="0" err="1">
                <a:solidFill>
                  <a:srgbClr val="000000"/>
                </a:solidFill>
                <a:latin typeface="Times New Roman" panose="02020603050405020304" pitchFamily="18" charset="0"/>
              </a:rPr>
              <a:t>Baineann</a:t>
            </a:r>
            <a:r>
              <a:rPr lang="fr-FR" sz="1800" b="0" i="0" u="none" strike="noStrike" baseline="0" dirty="0">
                <a:solidFill>
                  <a:srgbClr val="000000"/>
                </a:solidFill>
                <a:latin typeface="Times New Roman" panose="02020603050405020304" pitchFamily="18" charset="0"/>
              </a:rPr>
              <a:t> </a:t>
            </a:r>
            <a:r>
              <a:rPr lang="fr-FR" sz="1800" b="0" i="0" u="none" strike="noStrike" baseline="0" dirty="0" err="1">
                <a:solidFill>
                  <a:srgbClr val="000000"/>
                </a:solidFill>
                <a:latin typeface="Times New Roman" panose="02020603050405020304" pitchFamily="18" charset="0"/>
              </a:rPr>
              <a:t>sloinnte</a:t>
            </a:r>
            <a:r>
              <a:rPr lang="fr-FR" sz="1800" b="0" i="0" u="none" strike="noStrike" baseline="0" dirty="0">
                <a:solidFill>
                  <a:srgbClr val="000000"/>
                </a:solidFill>
                <a:latin typeface="Times New Roman" panose="02020603050405020304" pitchFamily="18" charset="0"/>
              </a:rPr>
              <a:t> na </a:t>
            </a:r>
            <a:r>
              <a:rPr lang="fr-FR" sz="1800" b="0" i="0" u="none" strike="noStrike" baseline="0" dirty="0" err="1">
                <a:solidFill>
                  <a:srgbClr val="000000"/>
                </a:solidFill>
                <a:latin typeface="Times New Roman" panose="02020603050405020304" pitchFamily="18" charset="0"/>
              </a:rPr>
              <a:t>hÉireann</a:t>
            </a:r>
            <a:r>
              <a:rPr lang="fr-FR" sz="1800" b="0" i="0" u="none" strike="noStrike" baseline="0" dirty="0">
                <a:solidFill>
                  <a:srgbClr val="000000"/>
                </a:solidFill>
                <a:latin typeface="Times New Roman" panose="02020603050405020304" pitchFamily="18" charset="0"/>
              </a:rPr>
              <a:t> le </a:t>
            </a:r>
            <a:r>
              <a:rPr lang="fr-FR" sz="1800" b="0" i="0" u="none" strike="noStrike" baseline="0" dirty="0" err="1">
                <a:solidFill>
                  <a:srgbClr val="000000"/>
                </a:solidFill>
                <a:latin typeface="Times New Roman" panose="02020603050405020304" pitchFamily="18" charset="0"/>
              </a:rPr>
              <a:t>cúigí</a:t>
            </a:r>
            <a:r>
              <a:rPr lang="fr-FR" sz="1800" b="0" i="0" u="none" strike="noStrike" baseline="0" dirty="0">
                <a:solidFill>
                  <a:srgbClr val="000000"/>
                </a:solidFill>
                <a:latin typeface="Times New Roman" panose="02020603050405020304" pitchFamily="18" charset="0"/>
              </a:rPr>
              <a:t> </a:t>
            </a:r>
            <a:r>
              <a:rPr lang="fr-FR" sz="1800" b="0" i="0" u="none" strike="noStrike" baseline="0" dirty="0" err="1">
                <a:solidFill>
                  <a:srgbClr val="000000"/>
                </a:solidFill>
                <a:latin typeface="Times New Roman" panose="02020603050405020304" pitchFamily="18" charset="0"/>
              </a:rPr>
              <a:t>ar</a:t>
            </a:r>
            <a:r>
              <a:rPr lang="fr-FR" sz="1800" b="0" i="0" u="none" strike="noStrike" baseline="0" dirty="0">
                <a:solidFill>
                  <a:srgbClr val="000000"/>
                </a:solidFill>
                <a:latin typeface="Times New Roman" panose="02020603050405020304" pitchFamily="18" charset="0"/>
              </a:rPr>
              <a:t> </a:t>
            </a:r>
            <a:r>
              <a:rPr lang="fr-FR" sz="1800" b="0" i="0" u="none" strike="noStrike" baseline="0" dirty="0" err="1">
                <a:solidFill>
                  <a:srgbClr val="000000"/>
                </a:solidFill>
                <a:latin typeface="Times New Roman" panose="02020603050405020304" pitchFamily="18" charset="0"/>
              </a:rPr>
              <a:t>leith</a:t>
            </a:r>
            <a:r>
              <a:rPr lang="fr-FR" sz="1800" b="0" i="0" u="none" strike="noStrike" baseline="0" dirty="0">
                <a:solidFill>
                  <a:srgbClr val="000000"/>
                </a:solidFill>
                <a:latin typeface="Times New Roman" panose="02020603050405020304" pitchFamily="18" charset="0"/>
              </a:rPr>
              <a:t> sa </a:t>
            </a:r>
            <a:r>
              <a:rPr lang="fr-FR" sz="1800" b="0" i="0" u="none" strike="noStrike" baseline="0" dirty="0" err="1">
                <a:solidFill>
                  <a:srgbClr val="000000"/>
                </a:solidFill>
                <a:latin typeface="Times New Roman" panose="02020603050405020304" pitchFamily="18" charset="0"/>
              </a:rPr>
              <a:t>tír</a:t>
            </a:r>
            <a:r>
              <a:rPr lang="fr-FR" sz="1800" b="0" i="0" u="none" strike="noStrike" baseline="0" dirty="0">
                <a:solidFill>
                  <a:srgbClr val="000000"/>
                </a:solidFill>
                <a:latin typeface="Times New Roman" panose="02020603050405020304" pitchFamily="18" charset="0"/>
              </a:rPr>
              <a:t>. </a:t>
            </a:r>
          </a:p>
          <a:p>
            <a:endParaRPr lang="fr-FR" sz="1800" b="0" i="0" u="none" strike="noStrike" baseline="0" dirty="0">
              <a:solidFill>
                <a:srgbClr val="000000"/>
              </a:solidFill>
              <a:latin typeface="Times New Roman" panose="02020603050405020304" pitchFamily="18" charset="0"/>
            </a:endParaRPr>
          </a:p>
          <a:p>
            <a:r>
              <a:rPr lang="fr-FR" sz="1800" b="0" i="0" u="none" strike="noStrike" baseline="0" dirty="0" err="1">
                <a:solidFill>
                  <a:srgbClr val="000000"/>
                </a:solidFill>
                <a:latin typeface="Times New Roman" panose="02020603050405020304" pitchFamily="18" charset="0"/>
              </a:rPr>
              <a:t>Fiafraigh</a:t>
            </a:r>
            <a:r>
              <a:rPr lang="fr-FR" sz="1800" b="0" i="0" u="none" strike="noStrike" baseline="0" dirty="0">
                <a:solidFill>
                  <a:srgbClr val="000000"/>
                </a:solidFill>
                <a:latin typeface="Times New Roman" panose="02020603050405020304" pitchFamily="18" charset="0"/>
              </a:rPr>
              <a:t> den rang an </a:t>
            </a:r>
            <a:r>
              <a:rPr lang="fr-FR" sz="1800" b="0" i="0" u="none" strike="noStrike" baseline="0" dirty="0" err="1">
                <a:solidFill>
                  <a:srgbClr val="000000"/>
                </a:solidFill>
                <a:latin typeface="Times New Roman" panose="02020603050405020304" pitchFamily="18" charset="0"/>
              </a:rPr>
              <a:t>bhfuil</a:t>
            </a:r>
            <a:r>
              <a:rPr lang="fr-FR" sz="1800" b="0" i="0" u="none" strike="noStrike" baseline="0" dirty="0">
                <a:solidFill>
                  <a:srgbClr val="000000"/>
                </a:solidFill>
                <a:latin typeface="Times New Roman" panose="02020603050405020304" pitchFamily="18" charset="0"/>
              </a:rPr>
              <a:t> a </a:t>
            </a:r>
            <a:r>
              <a:rPr lang="fr-FR" sz="1800" b="0" i="0" u="none" strike="noStrike" baseline="0" dirty="0" err="1">
                <a:solidFill>
                  <a:srgbClr val="000000"/>
                </a:solidFill>
                <a:latin typeface="Times New Roman" panose="02020603050405020304" pitchFamily="18" charset="0"/>
              </a:rPr>
              <a:t>fhios</a:t>
            </a:r>
            <a:r>
              <a:rPr lang="fr-FR" sz="1800" b="0" i="0" u="none" strike="noStrike" baseline="0" dirty="0">
                <a:solidFill>
                  <a:srgbClr val="000000"/>
                </a:solidFill>
                <a:latin typeface="Times New Roman" panose="02020603050405020304" pitchFamily="18" charset="0"/>
              </a:rPr>
              <a:t> </a:t>
            </a:r>
            <a:r>
              <a:rPr lang="fr-FR" sz="1800" b="0" i="0" u="none" strike="noStrike" baseline="0" dirty="0" err="1">
                <a:solidFill>
                  <a:srgbClr val="000000"/>
                </a:solidFill>
                <a:latin typeface="Times New Roman" panose="02020603050405020304" pitchFamily="18" charset="0"/>
              </a:rPr>
              <a:t>acu</a:t>
            </a:r>
            <a:r>
              <a:rPr lang="fr-FR" sz="1800" b="0" i="0" u="none" strike="noStrike" baseline="0" dirty="0">
                <a:solidFill>
                  <a:srgbClr val="000000"/>
                </a:solidFill>
                <a:latin typeface="Times New Roman" panose="02020603050405020304" pitchFamily="18" charset="0"/>
              </a:rPr>
              <a:t> </a:t>
            </a:r>
            <a:r>
              <a:rPr lang="fr-FR" sz="1800" b="0" i="0" u="none" strike="noStrike" baseline="0" dirty="0" err="1">
                <a:solidFill>
                  <a:srgbClr val="000000"/>
                </a:solidFill>
                <a:latin typeface="Times New Roman" panose="02020603050405020304" pitchFamily="18" charset="0"/>
              </a:rPr>
              <a:t>cén</a:t>
            </a:r>
            <a:r>
              <a:rPr lang="fr-FR" sz="1800" b="0" i="0" u="none" strike="noStrike" baseline="0" dirty="0">
                <a:solidFill>
                  <a:srgbClr val="000000"/>
                </a:solidFill>
                <a:latin typeface="Times New Roman" panose="02020603050405020304" pitchFamily="18" charset="0"/>
              </a:rPr>
              <a:t> </a:t>
            </a:r>
            <a:r>
              <a:rPr lang="fr-FR" sz="1800" b="0" i="0" u="none" strike="noStrike" baseline="0" dirty="0" err="1">
                <a:solidFill>
                  <a:srgbClr val="000000"/>
                </a:solidFill>
                <a:latin typeface="Times New Roman" panose="02020603050405020304" pitchFamily="18" charset="0"/>
              </a:rPr>
              <a:t>bhratach</a:t>
            </a:r>
            <a:r>
              <a:rPr lang="fr-FR" sz="1800" b="0" i="0" u="none" strike="noStrike" baseline="0" dirty="0">
                <a:solidFill>
                  <a:srgbClr val="000000"/>
                </a:solidFill>
                <a:latin typeface="Times New Roman" panose="02020603050405020304" pitchFamily="18" charset="0"/>
              </a:rPr>
              <a:t> a </a:t>
            </a:r>
            <a:r>
              <a:rPr lang="fr-FR" sz="1800" b="0" i="0" u="none" strike="noStrike" baseline="0" dirty="0" err="1">
                <a:solidFill>
                  <a:srgbClr val="000000"/>
                </a:solidFill>
                <a:latin typeface="Times New Roman" panose="02020603050405020304" pitchFamily="18" charset="0"/>
              </a:rPr>
              <a:t>théann</a:t>
            </a:r>
            <a:r>
              <a:rPr lang="fr-FR" sz="1800" b="0" i="0" u="none" strike="noStrike" baseline="0" dirty="0">
                <a:solidFill>
                  <a:srgbClr val="000000"/>
                </a:solidFill>
                <a:latin typeface="Times New Roman" panose="02020603050405020304" pitchFamily="18" charset="0"/>
              </a:rPr>
              <a:t> le </a:t>
            </a:r>
            <a:r>
              <a:rPr lang="fr-FR" sz="1800" b="0" i="0" u="none" strike="noStrike" baseline="0" dirty="0" err="1">
                <a:solidFill>
                  <a:srgbClr val="000000"/>
                </a:solidFill>
                <a:latin typeface="Times New Roman" panose="02020603050405020304" pitchFamily="18" charset="0"/>
              </a:rPr>
              <a:t>gach</a:t>
            </a:r>
            <a:r>
              <a:rPr lang="fr-FR" sz="1800" b="0" i="0" u="none" strike="noStrike" baseline="0" dirty="0">
                <a:solidFill>
                  <a:srgbClr val="000000"/>
                </a:solidFill>
                <a:latin typeface="Times New Roman" panose="02020603050405020304" pitchFamily="18" charset="0"/>
              </a:rPr>
              <a:t> </a:t>
            </a:r>
            <a:r>
              <a:rPr lang="fr-FR" sz="1800" b="0" i="0" u="none" strike="noStrike" baseline="0" dirty="0" err="1">
                <a:solidFill>
                  <a:srgbClr val="000000"/>
                </a:solidFill>
                <a:latin typeface="Times New Roman" panose="02020603050405020304" pitchFamily="18" charset="0"/>
              </a:rPr>
              <a:t>cúige</a:t>
            </a:r>
            <a:r>
              <a:rPr lang="fr-FR" sz="1800" b="0" i="0" u="none" strike="noStrike" baseline="0" dirty="0">
                <a:solidFill>
                  <a:srgbClr val="000000"/>
                </a:solidFill>
                <a:latin typeface="Times New Roman" panose="02020603050405020304" pitchFamily="18" charset="0"/>
              </a:rPr>
              <a:t>.</a:t>
            </a:r>
            <a:endParaRPr lang="en-GB" dirty="0"/>
          </a:p>
        </p:txBody>
      </p:sp>
      <p:sp>
        <p:nvSpPr>
          <p:cNvPr id="4" name="Slide Number Placeholder 3"/>
          <p:cNvSpPr>
            <a:spLocks noGrp="1"/>
          </p:cNvSpPr>
          <p:nvPr>
            <p:ph type="sldNum" sz="quarter" idx="5"/>
          </p:nvPr>
        </p:nvSpPr>
        <p:spPr/>
        <p:txBody>
          <a:bodyPr/>
          <a:lstStyle/>
          <a:p>
            <a:fld id="{7FB7AE74-4ECF-46EE-8E2C-BFD59EB3B8F6}" type="slidenum">
              <a:rPr lang="en-GB" smtClean="0"/>
              <a:t>7</a:t>
            </a:fld>
            <a:endParaRPr lang="en-GB"/>
          </a:p>
        </p:txBody>
      </p:sp>
    </p:spTree>
    <p:extLst>
      <p:ext uri="{BB962C8B-B14F-4D97-AF65-F5344CB8AC3E}">
        <p14:creationId xmlns:p14="http://schemas.microsoft.com/office/powerpoint/2010/main" val="1816848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Seo</a:t>
            </a:r>
            <a:r>
              <a:rPr lang="en-GB" dirty="0"/>
              <a:t> </a:t>
            </a:r>
            <a:r>
              <a:rPr lang="en-GB" dirty="0" err="1"/>
              <a:t>na</a:t>
            </a:r>
            <a:r>
              <a:rPr lang="en-GB" dirty="0"/>
              <a:t> </a:t>
            </a:r>
            <a:r>
              <a:rPr lang="en-GB" dirty="0" err="1"/>
              <a:t>bratacha</a:t>
            </a:r>
            <a:r>
              <a:rPr lang="en-GB" dirty="0"/>
              <a:t> </a:t>
            </a:r>
            <a:r>
              <a:rPr lang="en-GB" dirty="0" err="1"/>
              <a:t>sna</a:t>
            </a:r>
            <a:r>
              <a:rPr lang="en-GB" dirty="0"/>
              <a:t> </a:t>
            </a:r>
            <a:r>
              <a:rPr lang="en-GB" dirty="0" err="1"/>
              <a:t>c</a:t>
            </a:r>
            <a:r>
              <a:rPr lang="en-GB" u="sng" dirty="0" err="1"/>
              <a:t>úigí</a:t>
            </a:r>
            <a:r>
              <a:rPr lang="en-GB" u="sng" dirty="0"/>
              <a:t> </a:t>
            </a:r>
            <a:r>
              <a:rPr lang="en-GB" u="sng" dirty="0" err="1"/>
              <a:t>ar</a:t>
            </a:r>
            <a:r>
              <a:rPr lang="en-GB" u="sng" dirty="0"/>
              <a:t> an </a:t>
            </a:r>
            <a:r>
              <a:rPr lang="en-GB" u="sng" dirty="0" err="1"/>
              <a:t>léarscáil</a:t>
            </a:r>
            <a:r>
              <a:rPr lang="en-GB" u="sng" dirty="0"/>
              <a:t> le </a:t>
            </a:r>
            <a:r>
              <a:rPr lang="en-GB" u="sng" dirty="0" err="1"/>
              <a:t>bheith</a:t>
            </a:r>
            <a:r>
              <a:rPr lang="en-GB" u="sng" dirty="0"/>
              <a:t> </a:t>
            </a:r>
            <a:r>
              <a:rPr lang="en-GB" u="sng" dirty="0" err="1"/>
              <a:t>cinnte</a:t>
            </a:r>
            <a:r>
              <a:rPr lang="en-GB" u="sng" dirty="0"/>
              <a:t> de go </a:t>
            </a:r>
            <a:r>
              <a:rPr lang="en-GB" u="sng" dirty="0" err="1"/>
              <a:t>dtuigeann</a:t>
            </a:r>
            <a:r>
              <a:rPr lang="en-GB" u="sng" dirty="0"/>
              <a:t> </a:t>
            </a:r>
            <a:r>
              <a:rPr lang="en-GB" u="sng" dirty="0" err="1"/>
              <a:t>daoine</a:t>
            </a:r>
            <a:r>
              <a:rPr lang="en-GB" u="sng" dirty="0"/>
              <a:t> </a:t>
            </a:r>
            <a:r>
              <a:rPr lang="en-GB" u="sng" dirty="0" err="1"/>
              <a:t>gach</a:t>
            </a:r>
            <a:r>
              <a:rPr lang="en-GB" u="sng" dirty="0"/>
              <a:t> </a:t>
            </a:r>
            <a:r>
              <a:rPr lang="en-GB" u="sng" dirty="0" err="1"/>
              <a:t>bratach</a:t>
            </a:r>
            <a:r>
              <a:rPr lang="en-GB" u="sng" dirty="0"/>
              <a:t>.</a:t>
            </a:r>
            <a:endParaRPr lang="en-GB" dirty="0"/>
          </a:p>
        </p:txBody>
      </p:sp>
      <p:sp>
        <p:nvSpPr>
          <p:cNvPr id="4" name="Slide Number Placeholder 3"/>
          <p:cNvSpPr>
            <a:spLocks noGrp="1"/>
          </p:cNvSpPr>
          <p:nvPr>
            <p:ph type="sldNum" sz="quarter" idx="5"/>
          </p:nvPr>
        </p:nvSpPr>
        <p:spPr/>
        <p:txBody>
          <a:bodyPr/>
          <a:lstStyle/>
          <a:p>
            <a:fld id="{7FB7AE74-4ECF-46EE-8E2C-BFD59EB3B8F6}" type="slidenum">
              <a:rPr lang="en-GB" smtClean="0"/>
              <a:t>8</a:t>
            </a:fld>
            <a:endParaRPr lang="en-GB"/>
          </a:p>
        </p:txBody>
      </p:sp>
    </p:spTree>
    <p:extLst>
      <p:ext uri="{BB962C8B-B14F-4D97-AF65-F5344CB8AC3E}">
        <p14:creationId xmlns:p14="http://schemas.microsoft.com/office/powerpoint/2010/main" val="1756187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ga-IE" sz="1800" b="0" i="0" u="none" strike="noStrike" baseline="0" noProof="0" dirty="0">
              <a:solidFill>
                <a:srgbClr val="000000"/>
              </a:solidFill>
              <a:latin typeface="Times New Roman" panose="02020603050405020304" pitchFamily="18" charset="0"/>
            </a:endParaRPr>
          </a:p>
          <a:p>
            <a:r>
              <a:rPr lang="ga-IE" sz="1800" b="0" i="0" u="none" strike="noStrike" baseline="0" noProof="0" dirty="0">
                <a:solidFill>
                  <a:srgbClr val="000000"/>
                </a:solidFill>
                <a:latin typeface="Times New Roman" panose="02020603050405020304" pitchFamily="18" charset="0"/>
              </a:rPr>
              <a:t>Mínigh dóibh nach bhfuil sa chleachtadh seo ach aird na bhfoghlaimeoirí a dhíriú ar chúlra shloinnte na hÉireann. </a:t>
            </a:r>
          </a:p>
          <a:p>
            <a:endParaRPr lang="ga-IE" sz="1800" b="0" i="0" u="none" strike="noStrike" baseline="0" noProof="0" dirty="0">
              <a:solidFill>
                <a:srgbClr val="000000"/>
              </a:solidFill>
              <a:latin typeface="Times New Roman" panose="02020603050405020304" pitchFamily="18" charset="0"/>
            </a:endParaRPr>
          </a:p>
          <a:p>
            <a:r>
              <a:rPr lang="en-GB" sz="1800" b="0" i="0" u="none" strike="noStrike" baseline="0" noProof="0" dirty="0">
                <a:solidFill>
                  <a:srgbClr val="000000"/>
                </a:solidFill>
                <a:latin typeface="Times New Roman" panose="02020603050405020304" pitchFamily="18" charset="0"/>
              </a:rPr>
              <a:t>I </a:t>
            </a:r>
            <a:r>
              <a:rPr lang="en-GB" sz="1800" b="0" i="0" u="none" strike="noStrike" baseline="0" noProof="0" dirty="0" err="1">
                <a:solidFill>
                  <a:srgbClr val="000000"/>
                </a:solidFill>
                <a:latin typeface="Times New Roman" panose="02020603050405020304" pitchFamily="18" charset="0"/>
              </a:rPr>
              <a:t>ngrúpaí</a:t>
            </a:r>
            <a:r>
              <a:rPr lang="en-GB" sz="1800" b="0" i="0" u="none" strike="noStrike" baseline="0" noProof="0" dirty="0">
                <a:solidFill>
                  <a:srgbClr val="000000"/>
                </a:solidFill>
                <a:latin typeface="Times New Roman" panose="02020603050405020304" pitchFamily="18" charset="0"/>
              </a:rPr>
              <a:t> </a:t>
            </a:r>
            <a:r>
              <a:rPr lang="en-GB" sz="1800" b="0" i="0" u="none" strike="noStrike" baseline="0" noProof="0" dirty="0" err="1">
                <a:solidFill>
                  <a:srgbClr val="000000"/>
                </a:solidFill>
                <a:latin typeface="Times New Roman" panose="02020603050405020304" pitchFamily="18" charset="0"/>
              </a:rPr>
              <a:t>beaga</a:t>
            </a:r>
            <a:r>
              <a:rPr lang="en-GB" sz="1800" b="0" i="0" u="none" strike="noStrike" baseline="0" noProof="0" dirty="0">
                <a:solidFill>
                  <a:srgbClr val="000000"/>
                </a:solidFill>
                <a:latin typeface="Times New Roman" panose="02020603050405020304" pitchFamily="18" charset="0"/>
              </a:rPr>
              <a:t>, c</a:t>
            </a:r>
            <a:r>
              <a:rPr lang="ga-IE" sz="1800" b="0" i="0" u="none" strike="noStrike" baseline="0" noProof="0" dirty="0" err="1">
                <a:solidFill>
                  <a:srgbClr val="000000"/>
                </a:solidFill>
                <a:latin typeface="Times New Roman" panose="02020603050405020304" pitchFamily="18" charset="0"/>
              </a:rPr>
              <a:t>aithfidh</a:t>
            </a:r>
            <a:r>
              <a:rPr lang="ga-IE" sz="1800" b="0" i="0" u="none" strike="noStrike" baseline="0" noProof="0" dirty="0">
                <a:solidFill>
                  <a:srgbClr val="000000"/>
                </a:solidFill>
                <a:latin typeface="Times New Roman" panose="02020603050405020304" pitchFamily="18" charset="0"/>
              </a:rPr>
              <a:t> </a:t>
            </a:r>
            <a:r>
              <a:rPr lang="en-GB" sz="1800" b="0" i="0" u="none" strike="noStrike" baseline="0" noProof="0" dirty="0" err="1">
                <a:solidFill>
                  <a:srgbClr val="000000"/>
                </a:solidFill>
                <a:latin typeface="Times New Roman" panose="02020603050405020304" pitchFamily="18" charset="0"/>
              </a:rPr>
              <a:t>na</a:t>
            </a:r>
            <a:r>
              <a:rPr lang="en-GB" sz="1800" b="0" i="0" u="none" strike="noStrike" baseline="0" noProof="0" dirty="0">
                <a:solidFill>
                  <a:srgbClr val="000000"/>
                </a:solidFill>
                <a:latin typeface="Times New Roman" panose="02020603050405020304" pitchFamily="18" charset="0"/>
              </a:rPr>
              <a:t> </a:t>
            </a:r>
            <a:r>
              <a:rPr lang="en-GB" sz="1800" b="0" i="0" u="none" strike="noStrike" baseline="0" noProof="0" dirty="0" err="1">
                <a:solidFill>
                  <a:srgbClr val="000000"/>
                </a:solidFill>
                <a:latin typeface="Times New Roman" panose="02020603050405020304" pitchFamily="18" charset="0"/>
              </a:rPr>
              <a:t>foghlaimeoirí</a:t>
            </a:r>
            <a:r>
              <a:rPr lang="en-GB" sz="1800" b="0" i="0" u="none" strike="noStrike" baseline="0" noProof="0" dirty="0">
                <a:solidFill>
                  <a:srgbClr val="000000"/>
                </a:solidFill>
                <a:latin typeface="Times New Roman" panose="02020603050405020304" pitchFamily="18" charset="0"/>
              </a:rPr>
              <a:t> </a:t>
            </a:r>
            <a:r>
              <a:rPr lang="ga-IE" sz="1800" b="0" i="0" u="none" strike="noStrike" baseline="0" noProof="0" dirty="0">
                <a:solidFill>
                  <a:srgbClr val="000000"/>
                </a:solidFill>
                <a:latin typeface="Times New Roman" panose="02020603050405020304" pitchFamily="18" charset="0"/>
              </a:rPr>
              <a:t>na sloinnte Gaeilge a cheangal leis na sloinnte céanna i mBéarla atá sna boscaí a bhaineann leis na cúigí. </a:t>
            </a:r>
          </a:p>
          <a:p>
            <a:endParaRPr lang="ga-IE" sz="1800" b="0" i="0" u="none" strike="noStrike" baseline="0" noProof="0" dirty="0">
              <a:solidFill>
                <a:srgbClr val="000000"/>
              </a:solidFill>
              <a:latin typeface="Times New Roman" panose="02020603050405020304" pitchFamily="18" charset="0"/>
            </a:endParaRPr>
          </a:p>
          <a:p>
            <a:r>
              <a:rPr lang="ga-IE" sz="1800" b="0" i="0" u="none" strike="noStrike" baseline="0" noProof="0" dirty="0">
                <a:solidFill>
                  <a:srgbClr val="000000"/>
                </a:solidFill>
                <a:latin typeface="Times New Roman" panose="02020603050405020304" pitchFamily="18" charset="0"/>
              </a:rPr>
              <a:t>Iarr orthu labhairt le cúpla duine sa rang ansin le heolas a aimsiú faoi na sloinnte atá acu féin. </a:t>
            </a:r>
          </a:p>
          <a:p>
            <a:endParaRPr lang="ga-IE" noProof="0" dirty="0"/>
          </a:p>
        </p:txBody>
      </p:sp>
      <p:sp>
        <p:nvSpPr>
          <p:cNvPr id="4" name="Slide Number Placeholder 3"/>
          <p:cNvSpPr>
            <a:spLocks noGrp="1"/>
          </p:cNvSpPr>
          <p:nvPr>
            <p:ph type="sldNum" sz="quarter" idx="5"/>
          </p:nvPr>
        </p:nvSpPr>
        <p:spPr/>
        <p:txBody>
          <a:bodyPr/>
          <a:lstStyle/>
          <a:p>
            <a:fld id="{7FB7AE74-4ECF-46EE-8E2C-BFD59EB3B8F6}" type="slidenum">
              <a:rPr lang="en-GB" smtClean="0"/>
              <a:t>9</a:t>
            </a:fld>
            <a:endParaRPr lang="en-GB"/>
          </a:p>
        </p:txBody>
      </p:sp>
    </p:spTree>
    <p:extLst>
      <p:ext uri="{BB962C8B-B14F-4D97-AF65-F5344CB8AC3E}">
        <p14:creationId xmlns:p14="http://schemas.microsoft.com/office/powerpoint/2010/main" val="745363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6F394-EA40-2806-B469-E6F79079AD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C833698-C943-C6E1-439F-54282338CC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088DCBF-1562-6B29-84ED-3528320D8409}"/>
              </a:ext>
            </a:extLst>
          </p:cNvPr>
          <p:cNvSpPr>
            <a:spLocks noGrp="1"/>
          </p:cNvSpPr>
          <p:nvPr>
            <p:ph type="dt" sz="half" idx="10"/>
          </p:nvPr>
        </p:nvSpPr>
        <p:spPr/>
        <p:txBody>
          <a:bodyPr/>
          <a:lstStyle/>
          <a:p>
            <a:fld id="{FA1BF563-A689-48F4-AC68-8AA5275278E8}" type="datetimeFigureOut">
              <a:rPr lang="en-GB" smtClean="0"/>
              <a:t>15/10/2023</a:t>
            </a:fld>
            <a:endParaRPr lang="en-GB"/>
          </a:p>
        </p:txBody>
      </p:sp>
      <p:sp>
        <p:nvSpPr>
          <p:cNvPr id="5" name="Footer Placeholder 4">
            <a:extLst>
              <a:ext uri="{FF2B5EF4-FFF2-40B4-BE49-F238E27FC236}">
                <a16:creationId xmlns:a16="http://schemas.microsoft.com/office/drawing/2014/main" id="{BB6570E1-5FA3-1EFC-99DB-7C1A48D696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B1F9E8-C66A-AA6A-7E54-1A716EFA54C3}"/>
              </a:ext>
            </a:extLst>
          </p:cNvPr>
          <p:cNvSpPr>
            <a:spLocks noGrp="1"/>
          </p:cNvSpPr>
          <p:nvPr>
            <p:ph type="sldNum" sz="quarter" idx="12"/>
          </p:nvPr>
        </p:nvSpPr>
        <p:spPr/>
        <p:txBody>
          <a:bodyPr/>
          <a:lstStyle/>
          <a:p>
            <a:fld id="{A2C50FA4-74A9-4F1B-BE55-EED12D6AD4EC}" type="slidenum">
              <a:rPr lang="en-GB" smtClean="0"/>
              <a:t>‹#›</a:t>
            </a:fld>
            <a:endParaRPr lang="en-GB"/>
          </a:p>
        </p:txBody>
      </p:sp>
    </p:spTree>
    <p:extLst>
      <p:ext uri="{BB962C8B-B14F-4D97-AF65-F5344CB8AC3E}">
        <p14:creationId xmlns:p14="http://schemas.microsoft.com/office/powerpoint/2010/main" val="484452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4B12E-5AA5-0368-CDCF-814172A5198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5540758-8B5E-7A63-755A-BF361F8565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03D791-5F52-42E1-8381-FF139DCFB66A}"/>
              </a:ext>
            </a:extLst>
          </p:cNvPr>
          <p:cNvSpPr>
            <a:spLocks noGrp="1"/>
          </p:cNvSpPr>
          <p:nvPr>
            <p:ph type="dt" sz="half" idx="10"/>
          </p:nvPr>
        </p:nvSpPr>
        <p:spPr/>
        <p:txBody>
          <a:bodyPr/>
          <a:lstStyle/>
          <a:p>
            <a:fld id="{FA1BF563-A689-48F4-AC68-8AA5275278E8}" type="datetimeFigureOut">
              <a:rPr lang="en-GB" smtClean="0"/>
              <a:t>15/10/2023</a:t>
            </a:fld>
            <a:endParaRPr lang="en-GB"/>
          </a:p>
        </p:txBody>
      </p:sp>
      <p:sp>
        <p:nvSpPr>
          <p:cNvPr id="5" name="Footer Placeholder 4">
            <a:extLst>
              <a:ext uri="{FF2B5EF4-FFF2-40B4-BE49-F238E27FC236}">
                <a16:creationId xmlns:a16="http://schemas.microsoft.com/office/drawing/2014/main" id="{D415D7AC-D594-DAC4-E0CD-CFFEAF6C35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BDB40F-B3FD-01BB-ADB5-383DA9BB479D}"/>
              </a:ext>
            </a:extLst>
          </p:cNvPr>
          <p:cNvSpPr>
            <a:spLocks noGrp="1"/>
          </p:cNvSpPr>
          <p:nvPr>
            <p:ph type="sldNum" sz="quarter" idx="12"/>
          </p:nvPr>
        </p:nvSpPr>
        <p:spPr/>
        <p:txBody>
          <a:bodyPr/>
          <a:lstStyle/>
          <a:p>
            <a:fld id="{A2C50FA4-74A9-4F1B-BE55-EED12D6AD4EC}" type="slidenum">
              <a:rPr lang="en-GB" smtClean="0"/>
              <a:t>‹#›</a:t>
            </a:fld>
            <a:endParaRPr lang="en-GB"/>
          </a:p>
        </p:txBody>
      </p:sp>
    </p:spTree>
    <p:extLst>
      <p:ext uri="{BB962C8B-B14F-4D97-AF65-F5344CB8AC3E}">
        <p14:creationId xmlns:p14="http://schemas.microsoft.com/office/powerpoint/2010/main" val="2147002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9033B0-FE9A-F96A-6FE0-9B00CB721B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41B9CB-6248-B0D3-0CD3-9C48544E33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8AC13B-260D-CFBA-2600-E97E795BCCE5}"/>
              </a:ext>
            </a:extLst>
          </p:cNvPr>
          <p:cNvSpPr>
            <a:spLocks noGrp="1"/>
          </p:cNvSpPr>
          <p:nvPr>
            <p:ph type="dt" sz="half" idx="10"/>
          </p:nvPr>
        </p:nvSpPr>
        <p:spPr/>
        <p:txBody>
          <a:bodyPr/>
          <a:lstStyle/>
          <a:p>
            <a:fld id="{FA1BF563-A689-48F4-AC68-8AA5275278E8}" type="datetimeFigureOut">
              <a:rPr lang="en-GB" smtClean="0"/>
              <a:t>15/10/2023</a:t>
            </a:fld>
            <a:endParaRPr lang="en-GB"/>
          </a:p>
        </p:txBody>
      </p:sp>
      <p:sp>
        <p:nvSpPr>
          <p:cNvPr id="5" name="Footer Placeholder 4">
            <a:extLst>
              <a:ext uri="{FF2B5EF4-FFF2-40B4-BE49-F238E27FC236}">
                <a16:creationId xmlns:a16="http://schemas.microsoft.com/office/drawing/2014/main" id="{AC54E88C-061A-F68D-FFE8-A35C266A2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27E67F-AFA3-D037-3F01-6C0A7F91FD75}"/>
              </a:ext>
            </a:extLst>
          </p:cNvPr>
          <p:cNvSpPr>
            <a:spLocks noGrp="1"/>
          </p:cNvSpPr>
          <p:nvPr>
            <p:ph type="sldNum" sz="quarter" idx="12"/>
          </p:nvPr>
        </p:nvSpPr>
        <p:spPr/>
        <p:txBody>
          <a:bodyPr/>
          <a:lstStyle/>
          <a:p>
            <a:fld id="{A2C50FA4-74A9-4F1B-BE55-EED12D6AD4EC}" type="slidenum">
              <a:rPr lang="en-GB" smtClean="0"/>
              <a:t>‹#›</a:t>
            </a:fld>
            <a:endParaRPr lang="en-GB"/>
          </a:p>
        </p:txBody>
      </p:sp>
    </p:spTree>
    <p:extLst>
      <p:ext uri="{BB962C8B-B14F-4D97-AF65-F5344CB8AC3E}">
        <p14:creationId xmlns:p14="http://schemas.microsoft.com/office/powerpoint/2010/main" val="3714519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E8772-B115-C9A0-844C-9402C1D77D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8A351A-7AE5-F78E-AA6C-FBA1C13D01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3C2FC1-5454-9730-024A-07A6667CFEB5}"/>
              </a:ext>
            </a:extLst>
          </p:cNvPr>
          <p:cNvSpPr>
            <a:spLocks noGrp="1"/>
          </p:cNvSpPr>
          <p:nvPr>
            <p:ph type="dt" sz="half" idx="10"/>
          </p:nvPr>
        </p:nvSpPr>
        <p:spPr/>
        <p:txBody>
          <a:bodyPr/>
          <a:lstStyle/>
          <a:p>
            <a:fld id="{FA1BF563-A689-48F4-AC68-8AA5275278E8}" type="datetimeFigureOut">
              <a:rPr lang="en-GB" smtClean="0"/>
              <a:t>15/10/2023</a:t>
            </a:fld>
            <a:endParaRPr lang="en-GB"/>
          </a:p>
        </p:txBody>
      </p:sp>
      <p:sp>
        <p:nvSpPr>
          <p:cNvPr id="5" name="Footer Placeholder 4">
            <a:extLst>
              <a:ext uri="{FF2B5EF4-FFF2-40B4-BE49-F238E27FC236}">
                <a16:creationId xmlns:a16="http://schemas.microsoft.com/office/drawing/2014/main" id="{C563712E-F418-85ED-A398-B6ECE75A1B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40656E-8C78-FA07-3598-0285B85D0BCC}"/>
              </a:ext>
            </a:extLst>
          </p:cNvPr>
          <p:cNvSpPr>
            <a:spLocks noGrp="1"/>
          </p:cNvSpPr>
          <p:nvPr>
            <p:ph type="sldNum" sz="quarter" idx="12"/>
          </p:nvPr>
        </p:nvSpPr>
        <p:spPr/>
        <p:txBody>
          <a:bodyPr/>
          <a:lstStyle/>
          <a:p>
            <a:fld id="{A2C50FA4-74A9-4F1B-BE55-EED12D6AD4EC}" type="slidenum">
              <a:rPr lang="en-GB" smtClean="0"/>
              <a:t>‹#›</a:t>
            </a:fld>
            <a:endParaRPr lang="en-GB"/>
          </a:p>
        </p:txBody>
      </p:sp>
    </p:spTree>
    <p:extLst>
      <p:ext uri="{BB962C8B-B14F-4D97-AF65-F5344CB8AC3E}">
        <p14:creationId xmlns:p14="http://schemas.microsoft.com/office/powerpoint/2010/main" val="4270516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5E9C2-720A-D030-7BC4-47C38D157B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D0B9F6-D7B1-F2D8-6A32-889D0D48A0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26906F-1ED6-74C9-110F-A7C7FD31A198}"/>
              </a:ext>
            </a:extLst>
          </p:cNvPr>
          <p:cNvSpPr>
            <a:spLocks noGrp="1"/>
          </p:cNvSpPr>
          <p:nvPr>
            <p:ph type="dt" sz="half" idx="10"/>
          </p:nvPr>
        </p:nvSpPr>
        <p:spPr/>
        <p:txBody>
          <a:bodyPr/>
          <a:lstStyle/>
          <a:p>
            <a:fld id="{FA1BF563-A689-48F4-AC68-8AA5275278E8}" type="datetimeFigureOut">
              <a:rPr lang="en-GB" smtClean="0"/>
              <a:t>15/10/2023</a:t>
            </a:fld>
            <a:endParaRPr lang="en-GB"/>
          </a:p>
        </p:txBody>
      </p:sp>
      <p:sp>
        <p:nvSpPr>
          <p:cNvPr id="5" name="Footer Placeholder 4">
            <a:extLst>
              <a:ext uri="{FF2B5EF4-FFF2-40B4-BE49-F238E27FC236}">
                <a16:creationId xmlns:a16="http://schemas.microsoft.com/office/drawing/2014/main" id="{C2C27CD4-8AEA-3664-16BC-4A309F2DCE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DC4909-4CBC-1B9A-3662-BBC1DE80FDCC}"/>
              </a:ext>
            </a:extLst>
          </p:cNvPr>
          <p:cNvSpPr>
            <a:spLocks noGrp="1"/>
          </p:cNvSpPr>
          <p:nvPr>
            <p:ph type="sldNum" sz="quarter" idx="12"/>
          </p:nvPr>
        </p:nvSpPr>
        <p:spPr/>
        <p:txBody>
          <a:bodyPr/>
          <a:lstStyle/>
          <a:p>
            <a:fld id="{A2C50FA4-74A9-4F1B-BE55-EED12D6AD4EC}" type="slidenum">
              <a:rPr lang="en-GB" smtClean="0"/>
              <a:t>‹#›</a:t>
            </a:fld>
            <a:endParaRPr lang="en-GB"/>
          </a:p>
        </p:txBody>
      </p:sp>
    </p:spTree>
    <p:extLst>
      <p:ext uri="{BB962C8B-B14F-4D97-AF65-F5344CB8AC3E}">
        <p14:creationId xmlns:p14="http://schemas.microsoft.com/office/powerpoint/2010/main" val="2549274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905E5-A31B-1F22-F96B-7804C93EC8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461985-DB50-A3D4-F525-96DEB47CA8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80E1B5D-AEDD-37E2-EA6D-D4C1F309EA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16D7DB2-A95A-F396-C9F2-AAB2CB2758F1}"/>
              </a:ext>
            </a:extLst>
          </p:cNvPr>
          <p:cNvSpPr>
            <a:spLocks noGrp="1"/>
          </p:cNvSpPr>
          <p:nvPr>
            <p:ph type="dt" sz="half" idx="10"/>
          </p:nvPr>
        </p:nvSpPr>
        <p:spPr/>
        <p:txBody>
          <a:bodyPr/>
          <a:lstStyle/>
          <a:p>
            <a:fld id="{FA1BF563-A689-48F4-AC68-8AA5275278E8}" type="datetimeFigureOut">
              <a:rPr lang="en-GB" smtClean="0"/>
              <a:t>15/10/2023</a:t>
            </a:fld>
            <a:endParaRPr lang="en-GB"/>
          </a:p>
        </p:txBody>
      </p:sp>
      <p:sp>
        <p:nvSpPr>
          <p:cNvPr id="6" name="Footer Placeholder 5">
            <a:extLst>
              <a:ext uri="{FF2B5EF4-FFF2-40B4-BE49-F238E27FC236}">
                <a16:creationId xmlns:a16="http://schemas.microsoft.com/office/drawing/2014/main" id="{927910D6-B838-15EB-BAB5-F35CB5695F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E4E432-1669-BA6D-28CD-717AD4B6FA78}"/>
              </a:ext>
            </a:extLst>
          </p:cNvPr>
          <p:cNvSpPr>
            <a:spLocks noGrp="1"/>
          </p:cNvSpPr>
          <p:nvPr>
            <p:ph type="sldNum" sz="quarter" idx="12"/>
          </p:nvPr>
        </p:nvSpPr>
        <p:spPr/>
        <p:txBody>
          <a:bodyPr/>
          <a:lstStyle/>
          <a:p>
            <a:fld id="{A2C50FA4-74A9-4F1B-BE55-EED12D6AD4EC}" type="slidenum">
              <a:rPr lang="en-GB" smtClean="0"/>
              <a:t>‹#›</a:t>
            </a:fld>
            <a:endParaRPr lang="en-GB"/>
          </a:p>
        </p:txBody>
      </p:sp>
    </p:spTree>
    <p:extLst>
      <p:ext uri="{BB962C8B-B14F-4D97-AF65-F5344CB8AC3E}">
        <p14:creationId xmlns:p14="http://schemas.microsoft.com/office/powerpoint/2010/main" val="2017761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E3375-11AD-561D-748E-0893281B681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2F9C68-6772-D229-BEB1-7F35CA8117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E20B2E-6AAF-95DE-810B-20574432C3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ACCE047-125B-8BB5-3AD0-1114376292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6CE015-222F-0A50-EEFE-63015CC5A3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8D540FA-DB7E-1DEB-107B-FF83061C79E7}"/>
              </a:ext>
            </a:extLst>
          </p:cNvPr>
          <p:cNvSpPr>
            <a:spLocks noGrp="1"/>
          </p:cNvSpPr>
          <p:nvPr>
            <p:ph type="dt" sz="half" idx="10"/>
          </p:nvPr>
        </p:nvSpPr>
        <p:spPr/>
        <p:txBody>
          <a:bodyPr/>
          <a:lstStyle/>
          <a:p>
            <a:fld id="{FA1BF563-A689-48F4-AC68-8AA5275278E8}" type="datetimeFigureOut">
              <a:rPr lang="en-GB" smtClean="0"/>
              <a:t>15/10/2023</a:t>
            </a:fld>
            <a:endParaRPr lang="en-GB"/>
          </a:p>
        </p:txBody>
      </p:sp>
      <p:sp>
        <p:nvSpPr>
          <p:cNvPr id="8" name="Footer Placeholder 7">
            <a:extLst>
              <a:ext uri="{FF2B5EF4-FFF2-40B4-BE49-F238E27FC236}">
                <a16:creationId xmlns:a16="http://schemas.microsoft.com/office/drawing/2014/main" id="{1B5F942E-EF97-9557-5FB4-4C8EB7A18A9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E1AB29A-0059-7B8A-2E52-C53323D74041}"/>
              </a:ext>
            </a:extLst>
          </p:cNvPr>
          <p:cNvSpPr>
            <a:spLocks noGrp="1"/>
          </p:cNvSpPr>
          <p:nvPr>
            <p:ph type="sldNum" sz="quarter" idx="12"/>
          </p:nvPr>
        </p:nvSpPr>
        <p:spPr/>
        <p:txBody>
          <a:bodyPr/>
          <a:lstStyle/>
          <a:p>
            <a:fld id="{A2C50FA4-74A9-4F1B-BE55-EED12D6AD4EC}" type="slidenum">
              <a:rPr lang="en-GB" smtClean="0"/>
              <a:t>‹#›</a:t>
            </a:fld>
            <a:endParaRPr lang="en-GB"/>
          </a:p>
        </p:txBody>
      </p:sp>
    </p:spTree>
    <p:extLst>
      <p:ext uri="{BB962C8B-B14F-4D97-AF65-F5344CB8AC3E}">
        <p14:creationId xmlns:p14="http://schemas.microsoft.com/office/powerpoint/2010/main" val="1342857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1AAAA-A5E3-3342-1F09-CD05389C7B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4805510-5B16-6AB8-9809-E7B71D0D07B1}"/>
              </a:ext>
            </a:extLst>
          </p:cNvPr>
          <p:cNvSpPr>
            <a:spLocks noGrp="1"/>
          </p:cNvSpPr>
          <p:nvPr>
            <p:ph type="dt" sz="half" idx="10"/>
          </p:nvPr>
        </p:nvSpPr>
        <p:spPr/>
        <p:txBody>
          <a:bodyPr/>
          <a:lstStyle/>
          <a:p>
            <a:fld id="{FA1BF563-A689-48F4-AC68-8AA5275278E8}" type="datetimeFigureOut">
              <a:rPr lang="en-GB" smtClean="0"/>
              <a:t>15/10/2023</a:t>
            </a:fld>
            <a:endParaRPr lang="en-GB"/>
          </a:p>
        </p:txBody>
      </p:sp>
      <p:sp>
        <p:nvSpPr>
          <p:cNvPr id="4" name="Footer Placeholder 3">
            <a:extLst>
              <a:ext uri="{FF2B5EF4-FFF2-40B4-BE49-F238E27FC236}">
                <a16:creationId xmlns:a16="http://schemas.microsoft.com/office/drawing/2014/main" id="{753F9193-FA96-0876-1B99-44C340F1384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5BA60E-F9A5-2C9D-48E9-3F608BF725EB}"/>
              </a:ext>
            </a:extLst>
          </p:cNvPr>
          <p:cNvSpPr>
            <a:spLocks noGrp="1"/>
          </p:cNvSpPr>
          <p:nvPr>
            <p:ph type="sldNum" sz="quarter" idx="12"/>
          </p:nvPr>
        </p:nvSpPr>
        <p:spPr/>
        <p:txBody>
          <a:bodyPr/>
          <a:lstStyle/>
          <a:p>
            <a:fld id="{A2C50FA4-74A9-4F1B-BE55-EED12D6AD4EC}" type="slidenum">
              <a:rPr lang="en-GB" smtClean="0"/>
              <a:t>‹#›</a:t>
            </a:fld>
            <a:endParaRPr lang="en-GB"/>
          </a:p>
        </p:txBody>
      </p:sp>
    </p:spTree>
    <p:extLst>
      <p:ext uri="{BB962C8B-B14F-4D97-AF65-F5344CB8AC3E}">
        <p14:creationId xmlns:p14="http://schemas.microsoft.com/office/powerpoint/2010/main" val="512089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F6F2E3-F75B-206D-6CA5-67F8A43297E4}"/>
              </a:ext>
            </a:extLst>
          </p:cNvPr>
          <p:cNvSpPr>
            <a:spLocks noGrp="1"/>
          </p:cNvSpPr>
          <p:nvPr>
            <p:ph type="dt" sz="half" idx="10"/>
          </p:nvPr>
        </p:nvSpPr>
        <p:spPr/>
        <p:txBody>
          <a:bodyPr/>
          <a:lstStyle/>
          <a:p>
            <a:fld id="{FA1BF563-A689-48F4-AC68-8AA5275278E8}" type="datetimeFigureOut">
              <a:rPr lang="en-GB" smtClean="0"/>
              <a:t>15/10/2023</a:t>
            </a:fld>
            <a:endParaRPr lang="en-GB"/>
          </a:p>
        </p:txBody>
      </p:sp>
      <p:sp>
        <p:nvSpPr>
          <p:cNvPr id="3" name="Footer Placeholder 2">
            <a:extLst>
              <a:ext uri="{FF2B5EF4-FFF2-40B4-BE49-F238E27FC236}">
                <a16:creationId xmlns:a16="http://schemas.microsoft.com/office/drawing/2014/main" id="{CE425EE5-333D-A7C5-91CD-F44A7E9CAC3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7C6668B-5BD2-3236-4CAC-2660EB55E3CF}"/>
              </a:ext>
            </a:extLst>
          </p:cNvPr>
          <p:cNvSpPr>
            <a:spLocks noGrp="1"/>
          </p:cNvSpPr>
          <p:nvPr>
            <p:ph type="sldNum" sz="quarter" idx="12"/>
          </p:nvPr>
        </p:nvSpPr>
        <p:spPr/>
        <p:txBody>
          <a:bodyPr/>
          <a:lstStyle/>
          <a:p>
            <a:fld id="{A2C50FA4-74A9-4F1B-BE55-EED12D6AD4EC}" type="slidenum">
              <a:rPr lang="en-GB" smtClean="0"/>
              <a:t>‹#›</a:t>
            </a:fld>
            <a:endParaRPr lang="en-GB"/>
          </a:p>
        </p:txBody>
      </p:sp>
    </p:spTree>
    <p:extLst>
      <p:ext uri="{BB962C8B-B14F-4D97-AF65-F5344CB8AC3E}">
        <p14:creationId xmlns:p14="http://schemas.microsoft.com/office/powerpoint/2010/main" val="214979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94F53-0706-9409-FE31-60B9F99C00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A79A12-4EEA-1922-1976-A585A02274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28541F-88DC-5D27-73D4-D80B29D1B3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1A0CA6-FA8D-23F9-36E9-A564DB4E2AA1}"/>
              </a:ext>
            </a:extLst>
          </p:cNvPr>
          <p:cNvSpPr>
            <a:spLocks noGrp="1"/>
          </p:cNvSpPr>
          <p:nvPr>
            <p:ph type="dt" sz="half" idx="10"/>
          </p:nvPr>
        </p:nvSpPr>
        <p:spPr/>
        <p:txBody>
          <a:bodyPr/>
          <a:lstStyle/>
          <a:p>
            <a:fld id="{FA1BF563-A689-48F4-AC68-8AA5275278E8}" type="datetimeFigureOut">
              <a:rPr lang="en-GB" smtClean="0"/>
              <a:t>15/10/2023</a:t>
            </a:fld>
            <a:endParaRPr lang="en-GB"/>
          </a:p>
        </p:txBody>
      </p:sp>
      <p:sp>
        <p:nvSpPr>
          <p:cNvPr id="6" name="Footer Placeholder 5">
            <a:extLst>
              <a:ext uri="{FF2B5EF4-FFF2-40B4-BE49-F238E27FC236}">
                <a16:creationId xmlns:a16="http://schemas.microsoft.com/office/drawing/2014/main" id="{D971E9D4-D089-3CD9-A383-9B87BC92AD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6086A4-030E-1211-2157-86D18EFAC647}"/>
              </a:ext>
            </a:extLst>
          </p:cNvPr>
          <p:cNvSpPr>
            <a:spLocks noGrp="1"/>
          </p:cNvSpPr>
          <p:nvPr>
            <p:ph type="sldNum" sz="quarter" idx="12"/>
          </p:nvPr>
        </p:nvSpPr>
        <p:spPr/>
        <p:txBody>
          <a:bodyPr/>
          <a:lstStyle/>
          <a:p>
            <a:fld id="{A2C50FA4-74A9-4F1B-BE55-EED12D6AD4EC}" type="slidenum">
              <a:rPr lang="en-GB" smtClean="0"/>
              <a:t>‹#›</a:t>
            </a:fld>
            <a:endParaRPr lang="en-GB"/>
          </a:p>
        </p:txBody>
      </p:sp>
    </p:spTree>
    <p:extLst>
      <p:ext uri="{BB962C8B-B14F-4D97-AF65-F5344CB8AC3E}">
        <p14:creationId xmlns:p14="http://schemas.microsoft.com/office/powerpoint/2010/main" val="716419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41898-CA31-0D9C-7CCD-753FBB10E7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7B524AB-2D20-CF23-06F0-420078D7F0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5879F61-68DE-FE1C-370B-228526739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8FBC6F-3787-47D7-1587-9FAB14EEA0CB}"/>
              </a:ext>
            </a:extLst>
          </p:cNvPr>
          <p:cNvSpPr>
            <a:spLocks noGrp="1"/>
          </p:cNvSpPr>
          <p:nvPr>
            <p:ph type="dt" sz="half" idx="10"/>
          </p:nvPr>
        </p:nvSpPr>
        <p:spPr/>
        <p:txBody>
          <a:bodyPr/>
          <a:lstStyle/>
          <a:p>
            <a:fld id="{FA1BF563-A689-48F4-AC68-8AA5275278E8}" type="datetimeFigureOut">
              <a:rPr lang="en-GB" smtClean="0"/>
              <a:t>15/10/2023</a:t>
            </a:fld>
            <a:endParaRPr lang="en-GB"/>
          </a:p>
        </p:txBody>
      </p:sp>
      <p:sp>
        <p:nvSpPr>
          <p:cNvPr id="6" name="Footer Placeholder 5">
            <a:extLst>
              <a:ext uri="{FF2B5EF4-FFF2-40B4-BE49-F238E27FC236}">
                <a16:creationId xmlns:a16="http://schemas.microsoft.com/office/drawing/2014/main" id="{7436AC09-D97A-D73F-001D-1C827DC42D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7790E9-439A-D77B-2C8E-D7BE0FD43692}"/>
              </a:ext>
            </a:extLst>
          </p:cNvPr>
          <p:cNvSpPr>
            <a:spLocks noGrp="1"/>
          </p:cNvSpPr>
          <p:nvPr>
            <p:ph type="sldNum" sz="quarter" idx="12"/>
          </p:nvPr>
        </p:nvSpPr>
        <p:spPr/>
        <p:txBody>
          <a:bodyPr/>
          <a:lstStyle/>
          <a:p>
            <a:fld id="{A2C50FA4-74A9-4F1B-BE55-EED12D6AD4EC}" type="slidenum">
              <a:rPr lang="en-GB" smtClean="0"/>
              <a:t>‹#›</a:t>
            </a:fld>
            <a:endParaRPr lang="en-GB"/>
          </a:p>
        </p:txBody>
      </p:sp>
    </p:spTree>
    <p:extLst>
      <p:ext uri="{BB962C8B-B14F-4D97-AF65-F5344CB8AC3E}">
        <p14:creationId xmlns:p14="http://schemas.microsoft.com/office/powerpoint/2010/main" val="2334502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93122C-CFB6-AD2B-BFAA-281019DD55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388F33-72D2-D2D8-9F6B-888706CDCD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B61C26-6633-1B49-B706-1835B9D928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1BF563-A689-48F4-AC68-8AA5275278E8}" type="datetimeFigureOut">
              <a:rPr lang="en-GB" smtClean="0"/>
              <a:t>15/10/2023</a:t>
            </a:fld>
            <a:endParaRPr lang="en-GB"/>
          </a:p>
        </p:txBody>
      </p:sp>
      <p:sp>
        <p:nvSpPr>
          <p:cNvPr id="5" name="Footer Placeholder 4">
            <a:extLst>
              <a:ext uri="{FF2B5EF4-FFF2-40B4-BE49-F238E27FC236}">
                <a16:creationId xmlns:a16="http://schemas.microsoft.com/office/drawing/2014/main" id="{5285DF58-72B0-C5FE-713D-E6F86CD478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4D105E1-E38A-E124-7C0E-8646A7F3B4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C50FA4-74A9-4F1B-BE55-EED12D6AD4EC}" type="slidenum">
              <a:rPr lang="en-GB" smtClean="0"/>
              <a:t>‹#›</a:t>
            </a:fld>
            <a:endParaRPr lang="en-GB"/>
          </a:p>
        </p:txBody>
      </p:sp>
    </p:spTree>
    <p:extLst>
      <p:ext uri="{BB962C8B-B14F-4D97-AF65-F5344CB8AC3E}">
        <p14:creationId xmlns:p14="http://schemas.microsoft.com/office/powerpoint/2010/main" val="1446257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9C7556-C908-F7A3-F455-9B5F0CAA49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A90BC75-C20F-DE5A-097C-9F23DEA59FB6}"/>
              </a:ext>
            </a:extLst>
          </p:cNvPr>
          <p:cNvSpPr>
            <a:spLocks noGrp="1"/>
          </p:cNvSpPr>
          <p:nvPr>
            <p:ph type="subTitle" idx="1"/>
          </p:nvPr>
        </p:nvSpPr>
        <p:spPr>
          <a:xfrm>
            <a:off x="4036741" y="3891642"/>
            <a:ext cx="4159405" cy="810987"/>
          </a:xfrm>
        </p:spPr>
        <p:txBody>
          <a:bodyPr>
            <a:normAutofit/>
          </a:bodyPr>
          <a:lstStyle/>
          <a:p>
            <a:r>
              <a:rPr lang="en-GB" sz="3600" dirty="0" err="1">
                <a:solidFill>
                  <a:schemeClr val="bg1"/>
                </a:solidFill>
              </a:rPr>
              <a:t>Aonad</a:t>
            </a:r>
            <a:r>
              <a:rPr lang="en-GB" sz="3600" dirty="0">
                <a:solidFill>
                  <a:schemeClr val="bg1"/>
                </a:solidFill>
              </a:rPr>
              <a:t> 1 </a:t>
            </a:r>
            <a:r>
              <a:rPr lang="en-GB" sz="3600" dirty="0" err="1">
                <a:solidFill>
                  <a:schemeClr val="bg1"/>
                </a:solidFill>
              </a:rPr>
              <a:t>Cuid</a:t>
            </a:r>
            <a:r>
              <a:rPr lang="en-GB" sz="3600" dirty="0">
                <a:solidFill>
                  <a:schemeClr val="bg1"/>
                </a:solidFill>
              </a:rPr>
              <a:t> 1</a:t>
            </a:r>
            <a:endParaRPr lang="ga-IE" sz="3600" dirty="0">
              <a:solidFill>
                <a:schemeClr val="bg1"/>
              </a:solidFill>
            </a:endParaRPr>
          </a:p>
        </p:txBody>
      </p:sp>
    </p:spTree>
    <p:extLst>
      <p:ext uri="{BB962C8B-B14F-4D97-AF65-F5344CB8AC3E}">
        <p14:creationId xmlns:p14="http://schemas.microsoft.com/office/powerpoint/2010/main" val="1749115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919E-7382-6244-8ED5-47531B82D7A0}"/>
              </a:ext>
            </a:extLst>
          </p:cNvPr>
          <p:cNvSpPr>
            <a:spLocks noGrp="1"/>
          </p:cNvSpPr>
          <p:nvPr>
            <p:ph type="title"/>
          </p:nvPr>
        </p:nvSpPr>
        <p:spPr/>
        <p:txBody>
          <a:bodyPr>
            <a:normAutofit/>
          </a:bodyPr>
          <a:lstStyle/>
          <a:p>
            <a:r>
              <a:rPr lang="ga-IE" sz="6000" dirty="0"/>
              <a:t>Do shloinne féin</a:t>
            </a:r>
          </a:p>
        </p:txBody>
      </p:sp>
      <p:sp>
        <p:nvSpPr>
          <p:cNvPr id="3" name="Content Placeholder 2">
            <a:extLst>
              <a:ext uri="{FF2B5EF4-FFF2-40B4-BE49-F238E27FC236}">
                <a16:creationId xmlns:a16="http://schemas.microsoft.com/office/drawing/2014/main" id="{D6DA57E0-14C4-4B05-8A52-0C20B7906E6B}"/>
              </a:ext>
            </a:extLst>
          </p:cNvPr>
          <p:cNvSpPr>
            <a:spLocks noGrp="1"/>
          </p:cNvSpPr>
          <p:nvPr>
            <p:ph idx="1"/>
          </p:nvPr>
        </p:nvSpPr>
        <p:spPr>
          <a:xfrm>
            <a:off x="838200" y="1864813"/>
            <a:ext cx="10515600" cy="4351338"/>
          </a:xfrm>
        </p:spPr>
        <p:txBody>
          <a:bodyPr>
            <a:normAutofit/>
          </a:bodyPr>
          <a:lstStyle/>
          <a:p>
            <a:r>
              <a:rPr lang="ga-IE" sz="3600" dirty="0"/>
              <a:t>An maith leat do shloinne?</a:t>
            </a:r>
          </a:p>
          <a:p>
            <a:r>
              <a:rPr lang="ga-IE" sz="3600" dirty="0"/>
              <a:t>Cad é an chiall atá le do </a:t>
            </a:r>
            <a:r>
              <a:rPr lang="ga-IE" sz="3600" dirty="0" err="1"/>
              <a:t>sh</a:t>
            </a:r>
            <a:r>
              <a:rPr lang="en-GB" sz="3600" dirty="0"/>
              <a:t>l</a:t>
            </a:r>
            <a:r>
              <a:rPr lang="ga-IE" sz="3600" dirty="0" err="1"/>
              <a:t>oinne</a:t>
            </a:r>
            <a:r>
              <a:rPr lang="ga-IE" sz="3600" dirty="0"/>
              <a:t>?</a:t>
            </a:r>
          </a:p>
          <a:p>
            <a:r>
              <a:rPr lang="ga-IE" sz="3600" dirty="0"/>
              <a:t>Carb as do shloinne?</a:t>
            </a:r>
            <a:endParaRPr lang="en-GB" sz="3600" dirty="0"/>
          </a:p>
          <a:p>
            <a:r>
              <a:rPr lang="en-GB" sz="3600" dirty="0" err="1"/>
              <a:t>Cén</a:t>
            </a:r>
            <a:r>
              <a:rPr lang="en-GB" sz="3600" dirty="0"/>
              <a:t> </a:t>
            </a:r>
            <a:r>
              <a:rPr lang="en-GB" sz="3600" dirty="0" err="1"/>
              <a:t>cúlra</a:t>
            </a:r>
            <a:r>
              <a:rPr lang="en-GB" sz="3600" dirty="0"/>
              <a:t> a </a:t>
            </a:r>
            <a:r>
              <a:rPr lang="en-GB" sz="3600" dirty="0" err="1"/>
              <a:t>bhaineann</a:t>
            </a:r>
            <a:r>
              <a:rPr lang="en-GB" sz="3600" dirty="0"/>
              <a:t> le do </a:t>
            </a:r>
            <a:r>
              <a:rPr lang="en-GB" sz="3600" dirty="0" err="1"/>
              <a:t>shloinne</a:t>
            </a:r>
            <a:r>
              <a:rPr lang="en-GB" sz="3600" dirty="0"/>
              <a:t>?</a:t>
            </a:r>
            <a:endParaRPr lang="ga-IE" sz="3600" dirty="0"/>
          </a:p>
        </p:txBody>
      </p:sp>
    </p:spTree>
    <p:extLst>
      <p:ext uri="{BB962C8B-B14F-4D97-AF65-F5344CB8AC3E}">
        <p14:creationId xmlns:p14="http://schemas.microsoft.com/office/powerpoint/2010/main" val="3777971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173FC-8401-0D81-C04D-99B456D77B06}"/>
              </a:ext>
            </a:extLst>
          </p:cNvPr>
          <p:cNvSpPr>
            <a:spLocks noGrp="1"/>
          </p:cNvSpPr>
          <p:nvPr>
            <p:ph type="title"/>
          </p:nvPr>
        </p:nvSpPr>
        <p:spPr/>
        <p:txBody>
          <a:bodyPr>
            <a:normAutofit/>
          </a:bodyPr>
          <a:lstStyle/>
          <a:p>
            <a:pPr algn="ctr"/>
            <a:r>
              <a:rPr lang="en-GB" sz="6000" dirty="0"/>
              <a:t>An </a:t>
            </a:r>
            <a:r>
              <a:rPr lang="en-GB" sz="6000" dirty="0" err="1"/>
              <a:t>áit</a:t>
            </a:r>
            <a:r>
              <a:rPr lang="en-GB" sz="6000" dirty="0"/>
              <a:t> arb as </a:t>
            </a:r>
            <a:r>
              <a:rPr lang="en-GB" sz="6000" dirty="0" err="1"/>
              <a:t>tú</a:t>
            </a:r>
            <a:endParaRPr lang="en-GB" sz="6000" dirty="0"/>
          </a:p>
        </p:txBody>
      </p:sp>
      <p:sp>
        <p:nvSpPr>
          <p:cNvPr id="3" name="Content Placeholder 2">
            <a:extLst>
              <a:ext uri="{FF2B5EF4-FFF2-40B4-BE49-F238E27FC236}">
                <a16:creationId xmlns:a16="http://schemas.microsoft.com/office/drawing/2014/main" id="{6227BCB6-1B3B-67F0-D995-04B8DF45BF51}"/>
              </a:ext>
            </a:extLst>
          </p:cNvPr>
          <p:cNvSpPr>
            <a:spLocks noGrp="1"/>
          </p:cNvSpPr>
          <p:nvPr>
            <p:ph idx="1"/>
          </p:nvPr>
        </p:nvSpPr>
        <p:spPr>
          <a:xfrm>
            <a:off x="838200" y="3016251"/>
            <a:ext cx="10515600" cy="1325564"/>
          </a:xfrm>
        </p:spPr>
        <p:txBody>
          <a:bodyPr>
            <a:normAutofit/>
          </a:bodyPr>
          <a:lstStyle/>
          <a:p>
            <a:pPr marL="0" indent="0">
              <a:buNone/>
            </a:pPr>
            <a:r>
              <a:rPr lang="en-GB" sz="3600" dirty="0"/>
              <a:t>Is as </a:t>
            </a:r>
            <a:r>
              <a:rPr lang="en-GB" sz="3600" dirty="0" err="1"/>
              <a:t>Contae</a:t>
            </a:r>
            <a:r>
              <a:rPr lang="en-GB" sz="3600" dirty="0"/>
              <a:t> </a:t>
            </a:r>
            <a:r>
              <a:rPr lang="en-GB" sz="3600" dirty="0" err="1"/>
              <a:t>Mhaigh</a:t>
            </a:r>
            <a:r>
              <a:rPr lang="en-GB" sz="3600" dirty="0"/>
              <a:t> </a:t>
            </a:r>
            <a:r>
              <a:rPr lang="en-GB" sz="3600" dirty="0" err="1"/>
              <a:t>Eo</a:t>
            </a:r>
            <a:r>
              <a:rPr lang="en-GB" sz="3600" dirty="0"/>
              <a:t> </a:t>
            </a:r>
            <a:r>
              <a:rPr lang="en-GB" sz="3600" dirty="0" err="1"/>
              <a:t>mé</a:t>
            </a:r>
            <a:r>
              <a:rPr lang="en-GB" sz="3600" dirty="0"/>
              <a:t>.</a:t>
            </a:r>
          </a:p>
          <a:p>
            <a:pPr marL="0" indent="0">
              <a:buNone/>
            </a:pPr>
            <a:r>
              <a:rPr lang="en-GB" sz="3600" dirty="0"/>
              <a:t>Is as an </a:t>
            </a:r>
            <a:r>
              <a:rPr lang="en-GB" sz="3600" dirty="0" err="1"/>
              <a:t>Iodáil</a:t>
            </a:r>
            <a:r>
              <a:rPr lang="en-GB" sz="3600" dirty="0"/>
              <a:t> </a:t>
            </a:r>
            <a:r>
              <a:rPr lang="en-GB" sz="3600" dirty="0" err="1"/>
              <a:t>mé</a:t>
            </a:r>
            <a:r>
              <a:rPr lang="en-GB" sz="3600" dirty="0"/>
              <a:t>?</a:t>
            </a:r>
          </a:p>
        </p:txBody>
      </p:sp>
      <p:sp>
        <p:nvSpPr>
          <p:cNvPr id="4" name="Content Placeholder 2">
            <a:extLst>
              <a:ext uri="{FF2B5EF4-FFF2-40B4-BE49-F238E27FC236}">
                <a16:creationId xmlns:a16="http://schemas.microsoft.com/office/drawing/2014/main" id="{45620691-94A1-55CB-0C99-E83B0E7F09C1}"/>
              </a:ext>
            </a:extLst>
          </p:cNvPr>
          <p:cNvSpPr txBox="1">
            <a:spLocks/>
          </p:cNvSpPr>
          <p:nvPr/>
        </p:nvSpPr>
        <p:spPr>
          <a:xfrm>
            <a:off x="838200" y="4785317"/>
            <a:ext cx="4321629" cy="13255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600" dirty="0"/>
              <a:t>An as </a:t>
            </a:r>
            <a:r>
              <a:rPr lang="en-GB" sz="3600" dirty="0" err="1"/>
              <a:t>Maigh</a:t>
            </a:r>
            <a:r>
              <a:rPr lang="en-GB" sz="3600" dirty="0"/>
              <a:t> </a:t>
            </a:r>
            <a:r>
              <a:rPr lang="en-GB" sz="3600" dirty="0" err="1"/>
              <a:t>Eo</a:t>
            </a:r>
            <a:r>
              <a:rPr lang="en-GB" sz="3600" dirty="0"/>
              <a:t> </a:t>
            </a:r>
            <a:r>
              <a:rPr lang="en-GB" sz="3600" dirty="0" err="1"/>
              <a:t>thú</a:t>
            </a:r>
            <a:r>
              <a:rPr lang="en-GB" sz="3600" dirty="0"/>
              <a:t>?</a:t>
            </a:r>
          </a:p>
          <a:p>
            <a:pPr marL="0" indent="0">
              <a:buFont typeface="Arial" panose="020B0604020202020204" pitchFamily="34" charset="0"/>
              <a:buNone/>
            </a:pPr>
            <a:r>
              <a:rPr lang="en-GB" sz="3600" dirty="0"/>
              <a:t>An as an </a:t>
            </a:r>
            <a:r>
              <a:rPr lang="en-GB" sz="3600" dirty="0" err="1"/>
              <a:t>Iodáil</a:t>
            </a:r>
            <a:r>
              <a:rPr lang="en-GB" sz="3600" dirty="0"/>
              <a:t> </a:t>
            </a:r>
            <a:r>
              <a:rPr lang="en-GB" sz="3600" dirty="0" err="1"/>
              <a:t>Thú</a:t>
            </a:r>
            <a:r>
              <a:rPr lang="en-GB" sz="3600" dirty="0"/>
              <a:t>?</a:t>
            </a:r>
          </a:p>
        </p:txBody>
      </p:sp>
      <p:sp>
        <p:nvSpPr>
          <p:cNvPr id="5" name="Content Placeholder 2">
            <a:extLst>
              <a:ext uri="{FF2B5EF4-FFF2-40B4-BE49-F238E27FC236}">
                <a16:creationId xmlns:a16="http://schemas.microsoft.com/office/drawing/2014/main" id="{F15C167D-F51C-5C89-17CA-36A028645608}"/>
              </a:ext>
            </a:extLst>
          </p:cNvPr>
          <p:cNvSpPr txBox="1">
            <a:spLocks/>
          </p:cNvSpPr>
          <p:nvPr/>
        </p:nvSpPr>
        <p:spPr>
          <a:xfrm>
            <a:off x="5159829" y="4785317"/>
            <a:ext cx="4321629" cy="13255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600" dirty="0"/>
              <a:t>Is </a:t>
            </a:r>
            <a:r>
              <a:rPr lang="en-GB" sz="3600" dirty="0" err="1"/>
              <a:t>ea</a:t>
            </a:r>
            <a:r>
              <a:rPr lang="en-GB" sz="3600" dirty="0"/>
              <a:t>(dh) / Ní </a:t>
            </a:r>
            <a:r>
              <a:rPr lang="en-GB" sz="3600" dirty="0" err="1"/>
              <a:t>headh</a:t>
            </a:r>
            <a:r>
              <a:rPr lang="en-GB" sz="3600" dirty="0"/>
              <a:t>.</a:t>
            </a:r>
          </a:p>
          <a:p>
            <a:pPr marL="0" indent="0">
              <a:buFont typeface="Arial" panose="020B0604020202020204" pitchFamily="34" charset="0"/>
              <a:buNone/>
            </a:pPr>
            <a:r>
              <a:rPr lang="en-GB" sz="3600" dirty="0"/>
              <a:t>Is </a:t>
            </a:r>
            <a:r>
              <a:rPr lang="en-GB" sz="3600" dirty="0" err="1"/>
              <a:t>eadh</a:t>
            </a:r>
            <a:r>
              <a:rPr lang="en-GB" sz="3600" dirty="0"/>
              <a:t> / Ní </a:t>
            </a:r>
            <a:r>
              <a:rPr lang="en-GB" sz="3600" dirty="0" err="1"/>
              <a:t>headh</a:t>
            </a:r>
            <a:r>
              <a:rPr lang="en-GB" sz="3600" dirty="0"/>
              <a:t>.</a:t>
            </a:r>
          </a:p>
        </p:txBody>
      </p:sp>
      <p:sp>
        <p:nvSpPr>
          <p:cNvPr id="6" name="Content Placeholder 2">
            <a:extLst>
              <a:ext uri="{FF2B5EF4-FFF2-40B4-BE49-F238E27FC236}">
                <a16:creationId xmlns:a16="http://schemas.microsoft.com/office/drawing/2014/main" id="{5D85F3D6-2BE4-9FA7-889C-BEFF33FE1607}"/>
              </a:ext>
            </a:extLst>
          </p:cNvPr>
          <p:cNvSpPr txBox="1">
            <a:spLocks/>
          </p:cNvSpPr>
          <p:nvPr/>
        </p:nvSpPr>
        <p:spPr>
          <a:xfrm>
            <a:off x="838200" y="1690688"/>
            <a:ext cx="4321629" cy="13255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600" dirty="0" err="1"/>
              <a:t>Cén</a:t>
            </a:r>
            <a:r>
              <a:rPr lang="en-GB" sz="3600" dirty="0"/>
              <a:t> </a:t>
            </a:r>
            <a:r>
              <a:rPr lang="en-GB" sz="3600" dirty="0" err="1"/>
              <a:t>contae</a:t>
            </a:r>
            <a:r>
              <a:rPr lang="en-GB" sz="3600" dirty="0"/>
              <a:t> arb as </a:t>
            </a:r>
            <a:r>
              <a:rPr lang="en-GB" sz="3600" dirty="0" err="1"/>
              <a:t>tú</a:t>
            </a:r>
            <a:r>
              <a:rPr lang="en-GB" sz="3600" dirty="0"/>
              <a:t>?</a:t>
            </a:r>
          </a:p>
          <a:p>
            <a:pPr marL="0" indent="0">
              <a:buFont typeface="Arial" panose="020B0604020202020204" pitchFamily="34" charset="0"/>
              <a:buNone/>
            </a:pPr>
            <a:r>
              <a:rPr lang="en-GB" sz="3600" dirty="0" err="1"/>
              <a:t>Cén</a:t>
            </a:r>
            <a:r>
              <a:rPr lang="en-GB" sz="3600" dirty="0"/>
              <a:t> </a:t>
            </a:r>
            <a:r>
              <a:rPr lang="en-GB" sz="3600" dirty="0" err="1"/>
              <a:t>tír</a:t>
            </a:r>
            <a:r>
              <a:rPr lang="en-GB" sz="3600" dirty="0"/>
              <a:t> arb as </a:t>
            </a:r>
            <a:r>
              <a:rPr lang="en-GB" sz="3600" dirty="0" err="1"/>
              <a:t>tú</a:t>
            </a:r>
            <a:r>
              <a:rPr lang="en-GB" sz="3600" dirty="0"/>
              <a:t>?</a:t>
            </a:r>
          </a:p>
        </p:txBody>
      </p:sp>
    </p:spTree>
    <p:extLst>
      <p:ext uri="{BB962C8B-B14F-4D97-AF65-F5344CB8AC3E}">
        <p14:creationId xmlns:p14="http://schemas.microsoft.com/office/powerpoint/2010/main" val="130138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786E3-1288-4A66-732E-8F76F0F62392}"/>
              </a:ext>
            </a:extLst>
          </p:cNvPr>
          <p:cNvSpPr>
            <a:spLocks noGrp="1"/>
          </p:cNvSpPr>
          <p:nvPr>
            <p:ph type="title"/>
          </p:nvPr>
        </p:nvSpPr>
        <p:spPr/>
        <p:txBody>
          <a:bodyPr>
            <a:normAutofit/>
          </a:bodyPr>
          <a:lstStyle/>
          <a:p>
            <a:pPr algn="ctr"/>
            <a:r>
              <a:rPr lang="en-GB" sz="6000" dirty="0" err="1"/>
              <a:t>Tíortha</a:t>
            </a:r>
            <a:r>
              <a:rPr lang="en-GB" sz="6000" dirty="0"/>
              <a:t> </a:t>
            </a:r>
            <a:r>
              <a:rPr lang="en-GB" sz="6000" dirty="0" err="1"/>
              <a:t>agus</a:t>
            </a:r>
            <a:r>
              <a:rPr lang="en-GB" sz="6000" dirty="0"/>
              <a:t> a </a:t>
            </a:r>
            <a:r>
              <a:rPr lang="en-GB" sz="6000" dirty="0" err="1"/>
              <a:t>ndaoine</a:t>
            </a:r>
            <a:endParaRPr lang="en-GB" sz="6000" dirty="0"/>
          </a:p>
        </p:txBody>
      </p:sp>
      <p:sp>
        <p:nvSpPr>
          <p:cNvPr id="3" name="Content Placeholder 2">
            <a:extLst>
              <a:ext uri="{FF2B5EF4-FFF2-40B4-BE49-F238E27FC236}">
                <a16:creationId xmlns:a16="http://schemas.microsoft.com/office/drawing/2014/main" id="{3E65B5A8-ABAE-F36E-89A6-89F6167BCAE4}"/>
              </a:ext>
            </a:extLst>
          </p:cNvPr>
          <p:cNvSpPr>
            <a:spLocks noGrp="1"/>
          </p:cNvSpPr>
          <p:nvPr>
            <p:ph idx="1"/>
          </p:nvPr>
        </p:nvSpPr>
        <p:spPr>
          <a:xfrm>
            <a:off x="838200" y="1864814"/>
            <a:ext cx="10931434" cy="4351338"/>
          </a:xfrm>
        </p:spPr>
        <p:txBody>
          <a:bodyPr numCol="2">
            <a:normAutofit lnSpcReduction="10000"/>
          </a:bodyPr>
          <a:lstStyle/>
          <a:p>
            <a:pPr marL="0" indent="0">
              <a:buNone/>
            </a:pPr>
            <a:r>
              <a:rPr lang="en-GB" dirty="0"/>
              <a:t>An </a:t>
            </a:r>
            <a:r>
              <a:rPr lang="en-GB" dirty="0" err="1"/>
              <a:t>Iodáil</a:t>
            </a:r>
            <a:r>
              <a:rPr lang="en-GB" dirty="0"/>
              <a:t>  -  </a:t>
            </a:r>
            <a:r>
              <a:rPr lang="en-GB" dirty="0" err="1"/>
              <a:t>Iodálach</a:t>
            </a:r>
            <a:endParaRPr lang="en-GB" dirty="0"/>
          </a:p>
          <a:p>
            <a:pPr marL="0" indent="0">
              <a:buNone/>
            </a:pPr>
            <a:r>
              <a:rPr lang="en-GB" dirty="0"/>
              <a:t>An </a:t>
            </a:r>
            <a:r>
              <a:rPr lang="en-GB" dirty="0" err="1"/>
              <a:t>Spáinn</a:t>
            </a:r>
            <a:r>
              <a:rPr lang="en-GB" dirty="0"/>
              <a:t> _________________</a:t>
            </a:r>
          </a:p>
          <a:p>
            <a:pPr marL="0" indent="0">
              <a:buNone/>
            </a:pPr>
            <a:r>
              <a:rPr lang="en-GB" dirty="0"/>
              <a:t>An </a:t>
            </a:r>
            <a:r>
              <a:rPr lang="en-GB" dirty="0" err="1"/>
              <a:t>Fhrainc</a:t>
            </a:r>
            <a:r>
              <a:rPr lang="en-GB" dirty="0"/>
              <a:t> _________________</a:t>
            </a:r>
          </a:p>
          <a:p>
            <a:pPr marL="0" indent="0">
              <a:buNone/>
            </a:pPr>
            <a:r>
              <a:rPr lang="en-GB" dirty="0"/>
              <a:t>An </a:t>
            </a:r>
            <a:r>
              <a:rPr lang="en-GB" dirty="0" err="1"/>
              <a:t>Bheilg</a:t>
            </a:r>
            <a:r>
              <a:rPr lang="en-GB" dirty="0"/>
              <a:t> _________________</a:t>
            </a:r>
          </a:p>
          <a:p>
            <a:pPr marL="0" indent="0">
              <a:buNone/>
            </a:pPr>
            <a:r>
              <a:rPr lang="en-GB" dirty="0"/>
              <a:t>An </a:t>
            </a:r>
            <a:r>
              <a:rPr lang="en-GB" dirty="0" err="1"/>
              <a:t>Ollainn</a:t>
            </a:r>
            <a:r>
              <a:rPr lang="en-GB" dirty="0"/>
              <a:t> _________________</a:t>
            </a:r>
          </a:p>
          <a:p>
            <a:pPr marL="0" indent="0">
              <a:buNone/>
            </a:pPr>
            <a:r>
              <a:rPr lang="en-GB" dirty="0"/>
              <a:t>An </a:t>
            </a:r>
            <a:r>
              <a:rPr lang="en-GB" dirty="0" err="1"/>
              <a:t>tSualainn</a:t>
            </a:r>
            <a:r>
              <a:rPr lang="en-GB" dirty="0"/>
              <a:t> _________________</a:t>
            </a:r>
          </a:p>
          <a:p>
            <a:pPr marL="0" indent="0">
              <a:buNone/>
            </a:pPr>
            <a:r>
              <a:rPr lang="en-GB" dirty="0"/>
              <a:t>An </a:t>
            </a:r>
            <a:r>
              <a:rPr lang="en-GB" dirty="0" err="1"/>
              <a:t>Fhionlainn</a:t>
            </a:r>
            <a:r>
              <a:rPr lang="en-GB" dirty="0"/>
              <a:t> _________________</a:t>
            </a:r>
          </a:p>
          <a:p>
            <a:pPr marL="0" indent="0">
              <a:buNone/>
            </a:pPr>
            <a:r>
              <a:rPr lang="en-GB" dirty="0"/>
              <a:t>An </a:t>
            </a:r>
            <a:r>
              <a:rPr lang="en-GB" dirty="0" err="1"/>
              <a:t>Iorua</a:t>
            </a:r>
            <a:r>
              <a:rPr lang="en-GB" dirty="0"/>
              <a:t> _________________</a:t>
            </a:r>
          </a:p>
          <a:p>
            <a:pPr marL="0" indent="0">
              <a:buNone/>
            </a:pPr>
            <a:r>
              <a:rPr lang="en-GB" dirty="0"/>
              <a:t>An </a:t>
            </a:r>
            <a:r>
              <a:rPr lang="en-GB" dirty="0" err="1"/>
              <a:t>Pholainn</a:t>
            </a:r>
            <a:r>
              <a:rPr lang="en-GB" dirty="0"/>
              <a:t> _________________</a:t>
            </a:r>
          </a:p>
          <a:p>
            <a:pPr marL="0" indent="0">
              <a:buNone/>
            </a:pPr>
            <a:r>
              <a:rPr lang="en-GB" dirty="0"/>
              <a:t>An </a:t>
            </a:r>
            <a:r>
              <a:rPr lang="en-GB" dirty="0" err="1"/>
              <a:t>Ghréig</a:t>
            </a:r>
            <a:r>
              <a:rPr lang="en-GB" dirty="0"/>
              <a:t> _________________</a:t>
            </a:r>
          </a:p>
          <a:p>
            <a:pPr marL="0" indent="0">
              <a:buNone/>
            </a:pPr>
            <a:r>
              <a:rPr lang="en-GB" dirty="0"/>
              <a:t>An </a:t>
            </a:r>
            <a:r>
              <a:rPr lang="en-GB" dirty="0" err="1"/>
              <a:t>Phortaingéil</a:t>
            </a:r>
            <a:r>
              <a:rPr lang="en-GB" dirty="0"/>
              <a:t> _________________</a:t>
            </a:r>
          </a:p>
          <a:p>
            <a:pPr marL="0" indent="0">
              <a:buNone/>
            </a:pPr>
            <a:r>
              <a:rPr lang="en-GB" dirty="0"/>
              <a:t>An </a:t>
            </a:r>
            <a:r>
              <a:rPr lang="en-GB" dirty="0" err="1"/>
              <a:t>Rúis</a:t>
            </a:r>
            <a:r>
              <a:rPr lang="en-GB" dirty="0"/>
              <a:t> _________________</a:t>
            </a:r>
          </a:p>
          <a:p>
            <a:pPr marL="0" indent="0">
              <a:buNone/>
            </a:pPr>
            <a:r>
              <a:rPr lang="en-GB" dirty="0"/>
              <a:t>An </a:t>
            </a:r>
            <a:r>
              <a:rPr lang="en-GB" dirty="0" err="1"/>
              <a:t>Astráil</a:t>
            </a:r>
            <a:r>
              <a:rPr lang="en-GB" dirty="0"/>
              <a:t> _________________</a:t>
            </a:r>
          </a:p>
          <a:p>
            <a:pPr marL="0" indent="0">
              <a:buNone/>
            </a:pPr>
            <a:r>
              <a:rPr lang="en-GB" dirty="0"/>
              <a:t>An </a:t>
            </a:r>
            <a:r>
              <a:rPr lang="en-GB" dirty="0" err="1"/>
              <a:t>Afraic</a:t>
            </a:r>
            <a:r>
              <a:rPr lang="en-GB" dirty="0"/>
              <a:t> _________________</a:t>
            </a:r>
          </a:p>
          <a:p>
            <a:pPr marL="0" indent="0">
              <a:buNone/>
            </a:pPr>
            <a:r>
              <a:rPr lang="en-GB" dirty="0"/>
              <a:t>An </a:t>
            </a:r>
            <a:r>
              <a:rPr lang="en-GB" dirty="0" err="1"/>
              <a:t>tSín</a:t>
            </a:r>
            <a:r>
              <a:rPr lang="en-GB" dirty="0"/>
              <a:t> _________________</a:t>
            </a:r>
          </a:p>
          <a:p>
            <a:pPr marL="0" indent="0">
              <a:buNone/>
            </a:pPr>
            <a:r>
              <a:rPr lang="en-GB" dirty="0"/>
              <a:t>An </a:t>
            </a:r>
            <a:r>
              <a:rPr lang="en-GB" dirty="0" err="1"/>
              <a:t>tSeapáin</a:t>
            </a:r>
            <a:r>
              <a:rPr lang="en-GB" dirty="0"/>
              <a:t> _________________</a:t>
            </a:r>
          </a:p>
          <a:p>
            <a:pPr marL="0" indent="0">
              <a:buNone/>
            </a:pPr>
            <a:r>
              <a:rPr lang="en-GB" dirty="0" err="1"/>
              <a:t>Sasain</a:t>
            </a:r>
            <a:r>
              <a:rPr lang="en-GB" dirty="0"/>
              <a:t>/</a:t>
            </a:r>
            <a:r>
              <a:rPr lang="en-GB" dirty="0" err="1"/>
              <a:t>Sasana</a:t>
            </a:r>
            <a:r>
              <a:rPr lang="en-GB" dirty="0"/>
              <a:t> _________________</a:t>
            </a:r>
          </a:p>
          <a:p>
            <a:pPr marL="0" indent="0">
              <a:buNone/>
            </a:pPr>
            <a:r>
              <a:rPr lang="en-GB" dirty="0" err="1"/>
              <a:t>Meiriceá</a:t>
            </a:r>
            <a:r>
              <a:rPr lang="en-GB" dirty="0"/>
              <a:t> _________________</a:t>
            </a:r>
          </a:p>
        </p:txBody>
      </p:sp>
    </p:spTree>
    <p:extLst>
      <p:ext uri="{BB962C8B-B14F-4D97-AF65-F5344CB8AC3E}">
        <p14:creationId xmlns:p14="http://schemas.microsoft.com/office/powerpoint/2010/main" val="3407227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786E3-1288-4A66-732E-8F76F0F62392}"/>
              </a:ext>
            </a:extLst>
          </p:cNvPr>
          <p:cNvSpPr>
            <a:spLocks noGrp="1"/>
          </p:cNvSpPr>
          <p:nvPr>
            <p:ph type="title"/>
          </p:nvPr>
        </p:nvSpPr>
        <p:spPr/>
        <p:txBody>
          <a:bodyPr>
            <a:normAutofit/>
          </a:bodyPr>
          <a:lstStyle/>
          <a:p>
            <a:pPr algn="ctr"/>
            <a:r>
              <a:rPr lang="ga-IE" sz="6000"/>
              <a:t>Tíortha agus a ndaoine</a:t>
            </a:r>
          </a:p>
        </p:txBody>
      </p:sp>
      <p:sp>
        <p:nvSpPr>
          <p:cNvPr id="3" name="Content Placeholder 2">
            <a:extLst>
              <a:ext uri="{FF2B5EF4-FFF2-40B4-BE49-F238E27FC236}">
                <a16:creationId xmlns:a16="http://schemas.microsoft.com/office/drawing/2014/main" id="{3E65B5A8-ABAE-F36E-89A6-89F6167BCAE4}"/>
              </a:ext>
            </a:extLst>
          </p:cNvPr>
          <p:cNvSpPr>
            <a:spLocks noGrp="1"/>
          </p:cNvSpPr>
          <p:nvPr>
            <p:ph idx="1"/>
          </p:nvPr>
        </p:nvSpPr>
        <p:spPr>
          <a:xfrm>
            <a:off x="838200" y="1864814"/>
            <a:ext cx="10931434" cy="4351338"/>
          </a:xfrm>
        </p:spPr>
        <p:txBody>
          <a:bodyPr numCol="2">
            <a:normAutofit lnSpcReduction="10000"/>
          </a:bodyPr>
          <a:lstStyle/>
          <a:p>
            <a:pPr marL="0" indent="0">
              <a:buNone/>
            </a:pPr>
            <a:r>
              <a:rPr lang="ga-IE"/>
              <a:t>An Iodáil  </a:t>
            </a:r>
            <a:r>
              <a:rPr lang="ga-IE" sz="2800" b="0" i="1" u="none" strike="noStrike" baseline="0">
                <a:solidFill>
                  <a:srgbClr val="000000"/>
                </a:solidFill>
                <a:latin typeface="Times New Roman" panose="02020603050405020304" pitchFamily="18" charset="0"/>
              </a:rPr>
              <a:t>Iodálach</a:t>
            </a:r>
            <a:endParaRPr lang="ga-IE" i="1"/>
          </a:p>
          <a:p>
            <a:pPr marL="0" indent="0">
              <a:buNone/>
            </a:pPr>
            <a:r>
              <a:rPr lang="ga-IE"/>
              <a:t>An Spáinn </a:t>
            </a:r>
            <a:r>
              <a:rPr lang="ga-IE" sz="2800" b="0" i="1" u="none" strike="noStrike" baseline="0">
                <a:solidFill>
                  <a:srgbClr val="000000"/>
                </a:solidFill>
                <a:latin typeface="Times New Roman" panose="02020603050405020304" pitchFamily="18" charset="0"/>
              </a:rPr>
              <a:t>Spáinneach</a:t>
            </a:r>
            <a:endParaRPr lang="ga-IE"/>
          </a:p>
          <a:p>
            <a:pPr marL="0" indent="0">
              <a:buNone/>
            </a:pPr>
            <a:r>
              <a:rPr lang="ga-IE"/>
              <a:t>An Fhrainc </a:t>
            </a:r>
            <a:r>
              <a:rPr lang="ga-IE" sz="2800" b="0" i="1" u="none" strike="noStrike" baseline="0">
                <a:solidFill>
                  <a:srgbClr val="000000"/>
                </a:solidFill>
                <a:latin typeface="Times New Roman" panose="02020603050405020304" pitchFamily="18" charset="0"/>
              </a:rPr>
              <a:t>Francach</a:t>
            </a:r>
            <a:endParaRPr lang="ga-IE"/>
          </a:p>
          <a:p>
            <a:pPr marL="0" indent="0">
              <a:buNone/>
            </a:pPr>
            <a:r>
              <a:rPr lang="ga-IE"/>
              <a:t>An Bheilg </a:t>
            </a:r>
            <a:r>
              <a:rPr lang="ga-IE" sz="2800" b="0" i="1" u="none" strike="noStrike" baseline="0">
                <a:solidFill>
                  <a:srgbClr val="000000"/>
                </a:solidFill>
                <a:latin typeface="Times New Roman" panose="02020603050405020304" pitchFamily="18" charset="0"/>
              </a:rPr>
              <a:t>Beilgeach</a:t>
            </a:r>
            <a:endParaRPr lang="ga-IE"/>
          </a:p>
          <a:p>
            <a:pPr marL="0" indent="0">
              <a:buNone/>
            </a:pPr>
            <a:r>
              <a:rPr lang="ga-IE"/>
              <a:t>An Ollainn </a:t>
            </a:r>
            <a:r>
              <a:rPr lang="ga-IE" sz="2800" b="0" i="1" u="none" strike="noStrike" baseline="0">
                <a:solidFill>
                  <a:srgbClr val="000000"/>
                </a:solidFill>
                <a:latin typeface="Times New Roman" panose="02020603050405020304" pitchFamily="18" charset="0"/>
              </a:rPr>
              <a:t>Ollannach</a:t>
            </a:r>
            <a:endParaRPr lang="ga-IE"/>
          </a:p>
          <a:p>
            <a:pPr marL="0" indent="0">
              <a:buNone/>
            </a:pPr>
            <a:r>
              <a:rPr lang="ga-IE"/>
              <a:t>An tSualainn </a:t>
            </a:r>
            <a:r>
              <a:rPr lang="ga-IE" sz="2800" b="0" i="1" u="none" strike="noStrike" baseline="0">
                <a:solidFill>
                  <a:srgbClr val="000000"/>
                </a:solidFill>
                <a:latin typeface="Times New Roman" panose="02020603050405020304" pitchFamily="18" charset="0"/>
              </a:rPr>
              <a:t>Sualannach</a:t>
            </a:r>
          </a:p>
          <a:p>
            <a:pPr marL="0" indent="0">
              <a:buNone/>
            </a:pPr>
            <a:r>
              <a:rPr lang="ga-IE"/>
              <a:t>An Fhionlainn </a:t>
            </a:r>
            <a:r>
              <a:rPr lang="ga-IE" sz="2800" b="0" i="1" u="none" strike="noStrike" baseline="0">
                <a:solidFill>
                  <a:srgbClr val="000000"/>
                </a:solidFill>
                <a:latin typeface="Times New Roman" panose="02020603050405020304" pitchFamily="18" charset="0"/>
              </a:rPr>
              <a:t>Fionlannach</a:t>
            </a:r>
            <a:endParaRPr lang="ga-IE"/>
          </a:p>
          <a:p>
            <a:pPr marL="0" indent="0">
              <a:buNone/>
            </a:pPr>
            <a:r>
              <a:rPr lang="ga-IE"/>
              <a:t>An Iorua </a:t>
            </a:r>
            <a:r>
              <a:rPr lang="ga-IE" i="1">
                <a:solidFill>
                  <a:srgbClr val="000000"/>
                </a:solidFill>
                <a:latin typeface="Times New Roman" panose="02020603050405020304" pitchFamily="18" charset="0"/>
              </a:rPr>
              <a:t>Ioru</a:t>
            </a:r>
            <a:r>
              <a:rPr lang="ga-IE" sz="2800" b="0" i="1" u="none" strike="noStrike" baseline="0">
                <a:solidFill>
                  <a:srgbClr val="000000"/>
                </a:solidFill>
                <a:latin typeface="Times New Roman" panose="02020603050405020304" pitchFamily="18" charset="0"/>
              </a:rPr>
              <a:t>ach</a:t>
            </a:r>
            <a:endParaRPr lang="ga-IE"/>
          </a:p>
          <a:p>
            <a:pPr marL="0" indent="0">
              <a:buNone/>
            </a:pPr>
            <a:r>
              <a:rPr lang="ga-IE"/>
              <a:t>An Pholainn </a:t>
            </a:r>
            <a:r>
              <a:rPr lang="ga-IE" sz="2800" b="0" i="1" u="none" strike="noStrike" baseline="0">
                <a:solidFill>
                  <a:srgbClr val="000000"/>
                </a:solidFill>
                <a:latin typeface="Times New Roman" panose="02020603050405020304" pitchFamily="18" charset="0"/>
              </a:rPr>
              <a:t>Polannach</a:t>
            </a:r>
            <a:endParaRPr lang="ga-IE"/>
          </a:p>
          <a:p>
            <a:pPr marL="0" indent="0">
              <a:buNone/>
            </a:pPr>
            <a:r>
              <a:rPr lang="ga-IE"/>
              <a:t>An Ghréig </a:t>
            </a:r>
            <a:r>
              <a:rPr lang="ga-IE" sz="2800" b="0" i="1" u="none" strike="noStrike" baseline="0">
                <a:solidFill>
                  <a:srgbClr val="000000"/>
                </a:solidFill>
                <a:latin typeface="Times New Roman" panose="02020603050405020304" pitchFamily="18" charset="0"/>
              </a:rPr>
              <a:t>Gréagach</a:t>
            </a:r>
            <a:endParaRPr lang="ga-IE"/>
          </a:p>
          <a:p>
            <a:pPr marL="0" indent="0">
              <a:buNone/>
            </a:pPr>
            <a:r>
              <a:rPr lang="ga-IE"/>
              <a:t>An Phortaingéil </a:t>
            </a:r>
            <a:r>
              <a:rPr lang="ga-IE" sz="2800" b="0" i="1" u="none" strike="noStrike" baseline="0">
                <a:solidFill>
                  <a:srgbClr val="000000"/>
                </a:solidFill>
                <a:latin typeface="Times New Roman" panose="02020603050405020304" pitchFamily="18" charset="0"/>
              </a:rPr>
              <a:t>Portaingéalach</a:t>
            </a:r>
            <a:endParaRPr lang="ga-IE"/>
          </a:p>
          <a:p>
            <a:pPr marL="0" indent="0">
              <a:buNone/>
            </a:pPr>
            <a:r>
              <a:rPr lang="ga-IE"/>
              <a:t>An Rúis </a:t>
            </a:r>
            <a:r>
              <a:rPr lang="ga-IE" sz="2800" b="0" i="1" u="none" strike="noStrike" baseline="0">
                <a:solidFill>
                  <a:srgbClr val="000000"/>
                </a:solidFill>
                <a:latin typeface="Times New Roman" panose="02020603050405020304" pitchFamily="18" charset="0"/>
              </a:rPr>
              <a:t>Rúiseach</a:t>
            </a:r>
            <a:endParaRPr lang="ga-IE"/>
          </a:p>
          <a:p>
            <a:pPr marL="0" indent="0">
              <a:buNone/>
            </a:pPr>
            <a:r>
              <a:rPr lang="ga-IE"/>
              <a:t>An Astráil </a:t>
            </a:r>
            <a:r>
              <a:rPr lang="ga-IE" sz="2800" b="0" i="1" u="none" strike="noStrike" baseline="0">
                <a:solidFill>
                  <a:srgbClr val="000000"/>
                </a:solidFill>
                <a:latin typeface="Times New Roman" panose="02020603050405020304" pitchFamily="18" charset="0"/>
              </a:rPr>
              <a:t>Astrálach</a:t>
            </a:r>
            <a:endParaRPr lang="ga-IE"/>
          </a:p>
          <a:p>
            <a:pPr marL="0" indent="0">
              <a:buNone/>
            </a:pPr>
            <a:r>
              <a:rPr lang="ga-IE"/>
              <a:t>An Afraic </a:t>
            </a:r>
            <a:r>
              <a:rPr lang="ga-IE" sz="2800" b="0" i="1" u="none" strike="noStrike" baseline="0">
                <a:solidFill>
                  <a:srgbClr val="000000"/>
                </a:solidFill>
                <a:latin typeface="Times New Roman" panose="02020603050405020304" pitchFamily="18" charset="0"/>
              </a:rPr>
              <a:t>Afracach</a:t>
            </a:r>
            <a:endParaRPr lang="ga-IE"/>
          </a:p>
          <a:p>
            <a:pPr marL="0" indent="0">
              <a:buNone/>
            </a:pPr>
            <a:r>
              <a:rPr lang="ga-IE"/>
              <a:t>An tSín </a:t>
            </a:r>
            <a:r>
              <a:rPr lang="ga-IE" sz="2800" b="0" i="1" u="none" strike="noStrike" baseline="0">
                <a:solidFill>
                  <a:srgbClr val="000000"/>
                </a:solidFill>
                <a:latin typeface="Times New Roman" panose="02020603050405020304" pitchFamily="18" charset="0"/>
              </a:rPr>
              <a:t>Síneach</a:t>
            </a:r>
            <a:endParaRPr lang="ga-IE"/>
          </a:p>
          <a:p>
            <a:pPr marL="0" indent="0">
              <a:buNone/>
            </a:pPr>
            <a:r>
              <a:rPr lang="ga-IE"/>
              <a:t>An tSeapáin </a:t>
            </a:r>
            <a:r>
              <a:rPr lang="ga-IE" sz="2800" b="0" i="1" u="none" strike="noStrike" baseline="0">
                <a:solidFill>
                  <a:srgbClr val="000000"/>
                </a:solidFill>
                <a:latin typeface="Times New Roman" panose="02020603050405020304" pitchFamily="18" charset="0"/>
              </a:rPr>
              <a:t>Seapánach</a:t>
            </a:r>
            <a:endParaRPr lang="ga-IE"/>
          </a:p>
          <a:p>
            <a:pPr marL="0" indent="0">
              <a:buNone/>
            </a:pPr>
            <a:r>
              <a:rPr lang="ga-IE"/>
              <a:t>Sasain/Sasana </a:t>
            </a:r>
            <a:r>
              <a:rPr lang="ga-IE" sz="2800" b="0" i="1" u="none" strike="noStrike" baseline="0">
                <a:solidFill>
                  <a:srgbClr val="000000"/>
                </a:solidFill>
                <a:latin typeface="Times New Roman" panose="02020603050405020304" pitchFamily="18" charset="0"/>
              </a:rPr>
              <a:t>Sasanach</a:t>
            </a:r>
            <a:endParaRPr lang="ga-IE"/>
          </a:p>
          <a:p>
            <a:pPr marL="0" indent="0">
              <a:buNone/>
            </a:pPr>
            <a:r>
              <a:rPr lang="ga-IE"/>
              <a:t>Meiriceá </a:t>
            </a:r>
            <a:r>
              <a:rPr lang="ga-IE" sz="2800" b="0" i="1" u="none" strike="noStrike" baseline="0">
                <a:solidFill>
                  <a:srgbClr val="000000"/>
                </a:solidFill>
                <a:latin typeface="Times New Roman" panose="02020603050405020304" pitchFamily="18" charset="0"/>
              </a:rPr>
              <a:t>Meiriceánach</a:t>
            </a:r>
            <a:endParaRPr lang="ga-IE"/>
          </a:p>
        </p:txBody>
      </p:sp>
    </p:spTree>
    <p:extLst>
      <p:ext uri="{BB962C8B-B14F-4D97-AF65-F5344CB8AC3E}">
        <p14:creationId xmlns:p14="http://schemas.microsoft.com/office/powerpoint/2010/main" val="796173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AC502-82AC-D2BD-9A2F-61026D64C655}"/>
              </a:ext>
            </a:extLst>
          </p:cNvPr>
          <p:cNvSpPr>
            <a:spLocks noGrp="1"/>
          </p:cNvSpPr>
          <p:nvPr>
            <p:ph type="title"/>
          </p:nvPr>
        </p:nvSpPr>
        <p:spPr/>
        <p:txBody>
          <a:bodyPr/>
          <a:lstStyle/>
          <a:p>
            <a:endParaRPr lang="ga-IE"/>
          </a:p>
        </p:txBody>
      </p:sp>
      <p:sp>
        <p:nvSpPr>
          <p:cNvPr id="3" name="Content Placeholder 2">
            <a:extLst>
              <a:ext uri="{FF2B5EF4-FFF2-40B4-BE49-F238E27FC236}">
                <a16:creationId xmlns:a16="http://schemas.microsoft.com/office/drawing/2014/main" id="{E1E036C1-C376-C7D8-96D4-D7160FA1893D}"/>
              </a:ext>
            </a:extLst>
          </p:cNvPr>
          <p:cNvSpPr>
            <a:spLocks noGrp="1"/>
          </p:cNvSpPr>
          <p:nvPr>
            <p:ph idx="1"/>
          </p:nvPr>
        </p:nvSpPr>
        <p:spPr/>
        <p:txBody>
          <a:bodyPr/>
          <a:lstStyle/>
          <a:p>
            <a:endParaRPr lang="ga-IE"/>
          </a:p>
        </p:txBody>
      </p:sp>
      <p:pic>
        <p:nvPicPr>
          <p:cNvPr id="1026" name="Picture 2" descr="Collaboration between country concept people holding national flag white isolated background with flat cartoon style Collaboration between country concept people holding national flag white isolated background with flat cartoon style vector design illustration people from different countries stock illustrations">
            <a:extLst>
              <a:ext uri="{FF2B5EF4-FFF2-40B4-BE49-F238E27FC236}">
                <a16:creationId xmlns:a16="http://schemas.microsoft.com/office/drawing/2014/main" id="{AA4254DE-5843-5F57-0D9D-D26BAD4AE5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085" y="-7336"/>
            <a:ext cx="8574665" cy="6865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395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F7884F-82BA-BFE4-7DCB-576B83D7F443}"/>
              </a:ext>
            </a:extLst>
          </p:cNvPr>
          <p:cNvPicPr>
            <a:picLocks noChangeAspect="1"/>
          </p:cNvPicPr>
          <p:nvPr/>
        </p:nvPicPr>
        <p:blipFill>
          <a:blip r:embed="rId3"/>
          <a:stretch>
            <a:fillRect/>
          </a:stretch>
        </p:blipFill>
        <p:spPr>
          <a:xfrm>
            <a:off x="1347650" y="482755"/>
            <a:ext cx="8684624" cy="5892490"/>
          </a:xfrm>
          <a:prstGeom prst="rect">
            <a:avLst/>
          </a:prstGeom>
        </p:spPr>
      </p:pic>
    </p:spTree>
    <p:extLst>
      <p:ext uri="{BB962C8B-B14F-4D97-AF65-F5344CB8AC3E}">
        <p14:creationId xmlns:p14="http://schemas.microsoft.com/office/powerpoint/2010/main" val="4157188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0B70C0-B840-8364-57F3-018406D857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361" y="422002"/>
            <a:ext cx="8477794" cy="6013996"/>
          </a:xfrm>
          <a:prstGeom prst="rect">
            <a:avLst/>
          </a:prstGeom>
          <a:effectLst>
            <a:outerShdw blurRad="50800" dist="38100" dir="5400000" algn="t" rotWithShape="0">
              <a:prstClr val="black">
                <a:alpha val="40000"/>
              </a:prstClr>
            </a:outerShdw>
          </a:effectLst>
        </p:spPr>
      </p:pic>
      <p:sp>
        <p:nvSpPr>
          <p:cNvPr id="9" name="TextBox 8">
            <a:extLst>
              <a:ext uri="{FF2B5EF4-FFF2-40B4-BE49-F238E27FC236}">
                <a16:creationId xmlns:a16="http://schemas.microsoft.com/office/drawing/2014/main" id="{457ABAF1-59AD-33B9-3FAD-F888F450B959}"/>
              </a:ext>
            </a:extLst>
          </p:cNvPr>
          <p:cNvSpPr txBox="1"/>
          <p:nvPr/>
        </p:nvSpPr>
        <p:spPr>
          <a:xfrm>
            <a:off x="1976845" y="1463040"/>
            <a:ext cx="3744686" cy="4558937"/>
          </a:xfrm>
          <a:prstGeom prst="rect">
            <a:avLst/>
          </a:prstGeom>
          <a:noFill/>
          <a:ln>
            <a:solidFill>
              <a:schemeClr val="accent1"/>
            </a:solidFill>
          </a:ln>
        </p:spPr>
        <p:txBody>
          <a:bodyPr wrap="square" rtlCol="0">
            <a:spAutoFit/>
          </a:bodyPr>
          <a:lstStyle/>
          <a:p>
            <a:endParaRPr lang="en-GB" dirty="0"/>
          </a:p>
        </p:txBody>
      </p:sp>
    </p:spTree>
    <p:extLst>
      <p:ext uri="{BB962C8B-B14F-4D97-AF65-F5344CB8AC3E}">
        <p14:creationId xmlns:p14="http://schemas.microsoft.com/office/powerpoint/2010/main" val="2296295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713D2-D2B5-DD74-FE9D-895D9F04AA96}"/>
              </a:ext>
            </a:extLst>
          </p:cNvPr>
          <p:cNvSpPr>
            <a:spLocks noGrp="1"/>
          </p:cNvSpPr>
          <p:nvPr>
            <p:ph type="title"/>
          </p:nvPr>
        </p:nvSpPr>
        <p:spPr/>
        <p:txBody>
          <a:bodyPr>
            <a:normAutofit/>
          </a:bodyPr>
          <a:lstStyle/>
          <a:p>
            <a:r>
              <a:rPr lang="ga-IE" sz="6000" dirty="0" err="1"/>
              <a:t>Ca</a:t>
            </a:r>
            <a:r>
              <a:rPr lang="en-GB" sz="6000" dirty="0" err="1"/>
              <a:t>idé</a:t>
            </a:r>
            <a:r>
              <a:rPr lang="ga-IE" sz="6000" dirty="0"/>
              <a:t> an t-ainm atá ort?</a:t>
            </a:r>
          </a:p>
        </p:txBody>
      </p:sp>
      <p:sp>
        <p:nvSpPr>
          <p:cNvPr id="3" name="Content Placeholder 2">
            <a:extLst>
              <a:ext uri="{FF2B5EF4-FFF2-40B4-BE49-F238E27FC236}">
                <a16:creationId xmlns:a16="http://schemas.microsoft.com/office/drawing/2014/main" id="{FABE22BD-8F92-5575-8A94-12D7161A2F3D}"/>
              </a:ext>
            </a:extLst>
          </p:cNvPr>
          <p:cNvSpPr>
            <a:spLocks noGrp="1"/>
          </p:cNvSpPr>
          <p:nvPr>
            <p:ph idx="1"/>
          </p:nvPr>
        </p:nvSpPr>
        <p:spPr>
          <a:xfrm>
            <a:off x="838199" y="1825625"/>
            <a:ext cx="6176555" cy="4667250"/>
          </a:xfrm>
        </p:spPr>
        <p:txBody>
          <a:bodyPr>
            <a:normAutofit/>
          </a:bodyPr>
          <a:lstStyle/>
          <a:p>
            <a:pPr marL="742950" indent="-742950">
              <a:buFont typeface="+mj-lt"/>
              <a:buAutoNum type="arabicPeriod"/>
            </a:pPr>
            <a:r>
              <a:rPr lang="ga-IE" sz="3200" dirty="0"/>
              <a:t>Cén t-ainm atá ort?</a:t>
            </a:r>
          </a:p>
          <a:p>
            <a:pPr marL="742950" indent="-742950">
              <a:buFont typeface="+mj-lt"/>
              <a:buAutoNum type="arabicPeriod"/>
            </a:pPr>
            <a:r>
              <a:rPr lang="ga-IE" sz="3200" dirty="0"/>
              <a:t>C’ainm atá ort?</a:t>
            </a:r>
          </a:p>
          <a:p>
            <a:pPr marL="742950" indent="-742950">
              <a:buFont typeface="+mj-lt"/>
              <a:buAutoNum type="arabicPeriod"/>
            </a:pPr>
            <a:r>
              <a:rPr lang="ga-IE" sz="3200" dirty="0"/>
              <a:t>C’ainm thú?</a:t>
            </a:r>
          </a:p>
          <a:p>
            <a:pPr marL="742950" indent="-742950">
              <a:buFont typeface="+mj-lt"/>
              <a:buAutoNum type="arabicPeriod"/>
            </a:pPr>
            <a:r>
              <a:rPr lang="ga-IE" sz="3200" dirty="0"/>
              <a:t>Cé thusa?</a:t>
            </a:r>
          </a:p>
          <a:p>
            <a:pPr marL="742950" indent="-742950">
              <a:buFont typeface="+mj-lt"/>
              <a:buAutoNum type="arabicPeriod"/>
            </a:pPr>
            <a:r>
              <a:rPr lang="ga-IE" sz="3200" dirty="0"/>
              <a:t>C’ainm seo atá ort?</a:t>
            </a:r>
          </a:p>
          <a:p>
            <a:pPr marL="742950" indent="-742950">
              <a:buFont typeface="+mj-lt"/>
              <a:buAutoNum type="arabicPeriod"/>
            </a:pPr>
            <a:endParaRPr lang="ga-IE" sz="3200" dirty="0"/>
          </a:p>
          <a:p>
            <a:pPr marL="742950" indent="-742950">
              <a:buFont typeface="+mj-lt"/>
              <a:buAutoNum type="arabicPeriod"/>
            </a:pPr>
            <a:r>
              <a:rPr lang="en-GB" sz="3200" dirty="0"/>
              <a:t>C</a:t>
            </a:r>
            <a:r>
              <a:rPr lang="ga-IE" sz="3200" dirty="0" err="1"/>
              <a:t>ad</a:t>
            </a:r>
            <a:r>
              <a:rPr lang="ga-IE" sz="3200" dirty="0"/>
              <a:t> é an</a:t>
            </a:r>
            <a:r>
              <a:rPr lang="en-GB" sz="3200" dirty="0"/>
              <a:t> </a:t>
            </a:r>
            <a:r>
              <a:rPr lang="en-GB" sz="3200" dirty="0" err="1"/>
              <a:t>chéad</a:t>
            </a:r>
            <a:r>
              <a:rPr lang="en-GB" sz="3200" dirty="0"/>
              <a:t> </a:t>
            </a:r>
            <a:r>
              <a:rPr lang="en-GB" sz="3200" dirty="0" err="1"/>
              <a:t>ainm</a:t>
            </a:r>
            <a:r>
              <a:rPr lang="en-GB" sz="3200" dirty="0"/>
              <a:t> </a:t>
            </a:r>
            <a:r>
              <a:rPr lang="en-GB" sz="3200" dirty="0" err="1"/>
              <a:t>atá</a:t>
            </a:r>
            <a:r>
              <a:rPr lang="en-GB" sz="3200" dirty="0"/>
              <a:t> ort? </a:t>
            </a:r>
            <a:r>
              <a:rPr lang="ga-IE" sz="3200" dirty="0"/>
              <a:t> </a:t>
            </a:r>
          </a:p>
          <a:p>
            <a:pPr marL="742950" indent="-742950">
              <a:buFont typeface="+mj-lt"/>
              <a:buAutoNum type="arabicPeriod"/>
            </a:pPr>
            <a:r>
              <a:rPr lang="en-GB" sz="3200" dirty="0"/>
              <a:t>C</a:t>
            </a:r>
            <a:r>
              <a:rPr lang="ga-IE" sz="3200" dirty="0" err="1"/>
              <a:t>ad</a:t>
            </a:r>
            <a:r>
              <a:rPr lang="ga-IE" sz="3200" dirty="0"/>
              <a:t> é an</a:t>
            </a:r>
            <a:r>
              <a:rPr lang="en-GB" sz="3200" dirty="0"/>
              <a:t> t-</a:t>
            </a:r>
            <a:r>
              <a:rPr lang="en-GB" sz="3200" dirty="0" err="1"/>
              <a:t>ainm</a:t>
            </a:r>
            <a:r>
              <a:rPr lang="en-GB" sz="3200" dirty="0"/>
              <a:t> </a:t>
            </a:r>
            <a:r>
              <a:rPr lang="en-GB" sz="3200" dirty="0" err="1"/>
              <a:t>baiste</a:t>
            </a:r>
            <a:r>
              <a:rPr lang="en-GB" sz="3200" dirty="0"/>
              <a:t> </a:t>
            </a:r>
            <a:r>
              <a:rPr lang="en-GB" sz="3200" dirty="0" err="1"/>
              <a:t>atá</a:t>
            </a:r>
            <a:r>
              <a:rPr lang="en-GB" sz="3200" dirty="0"/>
              <a:t> ort?</a:t>
            </a:r>
            <a:endParaRPr lang="ga-IE" sz="3200" dirty="0"/>
          </a:p>
          <a:p>
            <a:endParaRPr lang="ga-IE" sz="3200" dirty="0"/>
          </a:p>
          <a:p>
            <a:endParaRPr lang="ga-IE" sz="3200" dirty="0"/>
          </a:p>
        </p:txBody>
      </p:sp>
      <p:sp>
        <p:nvSpPr>
          <p:cNvPr id="4" name="Content Placeholder 2">
            <a:extLst>
              <a:ext uri="{FF2B5EF4-FFF2-40B4-BE49-F238E27FC236}">
                <a16:creationId xmlns:a16="http://schemas.microsoft.com/office/drawing/2014/main" id="{E6F63DBC-DC44-7551-A9C7-9831ECC2E167}"/>
              </a:ext>
            </a:extLst>
          </p:cNvPr>
          <p:cNvSpPr txBox="1">
            <a:spLocks/>
          </p:cNvSpPr>
          <p:nvPr/>
        </p:nvSpPr>
        <p:spPr>
          <a:xfrm>
            <a:off x="5559087" y="2317386"/>
            <a:ext cx="4724400" cy="18418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dirty="0"/>
              <a:t>8</a:t>
            </a:r>
            <a:r>
              <a:rPr lang="ga-IE" sz="3200" dirty="0"/>
              <a:t>. </a:t>
            </a:r>
            <a:r>
              <a:rPr lang="ga-IE" sz="3200" dirty="0" err="1"/>
              <a:t>Ca</a:t>
            </a:r>
            <a:r>
              <a:rPr lang="en-GB" sz="3200" dirty="0" err="1"/>
              <a:t>idé</a:t>
            </a:r>
            <a:r>
              <a:rPr lang="ga-IE" sz="3200" dirty="0"/>
              <a:t> an sloinne atá ort?</a:t>
            </a:r>
          </a:p>
          <a:p>
            <a:pPr marL="0" indent="0">
              <a:buNone/>
            </a:pPr>
            <a:r>
              <a:rPr lang="en-GB" sz="3200" dirty="0"/>
              <a:t>9</a:t>
            </a:r>
            <a:r>
              <a:rPr lang="ga-IE" sz="3200" dirty="0"/>
              <a:t>. Cá sloinne thú?</a:t>
            </a:r>
          </a:p>
          <a:p>
            <a:endParaRPr lang="ga-IE" sz="3200" dirty="0"/>
          </a:p>
          <a:p>
            <a:endParaRPr lang="ga-IE" sz="3200" dirty="0"/>
          </a:p>
        </p:txBody>
      </p:sp>
      <p:pic>
        <p:nvPicPr>
          <p:cNvPr id="8" name="Picture 7">
            <a:extLst>
              <a:ext uri="{FF2B5EF4-FFF2-40B4-BE49-F238E27FC236}">
                <a16:creationId xmlns:a16="http://schemas.microsoft.com/office/drawing/2014/main" id="{3B42C8D1-23A1-663D-4CB3-9EE924178B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1287" y="3429000"/>
            <a:ext cx="2907821" cy="2907821"/>
          </a:xfrm>
          <a:prstGeom prst="rect">
            <a:avLst/>
          </a:prstGeom>
        </p:spPr>
      </p:pic>
    </p:spTree>
    <p:extLst>
      <p:ext uri="{BB962C8B-B14F-4D97-AF65-F5344CB8AC3E}">
        <p14:creationId xmlns:p14="http://schemas.microsoft.com/office/powerpoint/2010/main" val="324856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0EED5558-75F0-C378-7C5F-830436A96367}"/>
              </a:ext>
            </a:extLst>
          </p:cNvPr>
          <p:cNvSpPr>
            <a:spLocks noGrp="1"/>
          </p:cNvSpPr>
          <p:nvPr>
            <p:ph type="title"/>
          </p:nvPr>
        </p:nvSpPr>
        <p:spPr>
          <a:xfrm>
            <a:off x="1086332" y="572541"/>
            <a:ext cx="4032250" cy="1143000"/>
          </a:xfrm>
        </p:spPr>
        <p:txBody>
          <a:bodyPr/>
          <a:lstStyle/>
          <a:p>
            <a:pPr eaLnBrk="1" hangingPunct="1"/>
            <a:r>
              <a:rPr lang="en-GB" altLang="en-US" dirty="0"/>
              <a:t>Carb </a:t>
            </a:r>
            <a:r>
              <a:rPr lang="ga-IE" altLang="en-US" dirty="0"/>
              <a:t>a</a:t>
            </a:r>
            <a:r>
              <a:rPr lang="en-GB" altLang="en-US" dirty="0"/>
              <a:t>s </a:t>
            </a:r>
            <a:r>
              <a:rPr lang="en-GB" altLang="en-US" dirty="0" err="1"/>
              <a:t>tú</a:t>
            </a:r>
            <a:r>
              <a:rPr lang="en-GB" altLang="en-US" dirty="0"/>
              <a:t>?</a:t>
            </a:r>
          </a:p>
        </p:txBody>
      </p:sp>
      <p:sp>
        <p:nvSpPr>
          <p:cNvPr id="6147" name="Content Placeholder 2">
            <a:extLst>
              <a:ext uri="{FF2B5EF4-FFF2-40B4-BE49-F238E27FC236}">
                <a16:creationId xmlns:a16="http://schemas.microsoft.com/office/drawing/2014/main" id="{DD2D0E64-9321-964C-B9CF-28AB5BDEFA73}"/>
              </a:ext>
            </a:extLst>
          </p:cNvPr>
          <p:cNvSpPr>
            <a:spLocks noGrp="1"/>
          </p:cNvSpPr>
          <p:nvPr>
            <p:ph idx="1"/>
          </p:nvPr>
        </p:nvSpPr>
        <p:spPr>
          <a:xfrm>
            <a:off x="1189519" y="1441622"/>
            <a:ext cx="3825875" cy="1062681"/>
          </a:xfrm>
        </p:spPr>
        <p:txBody>
          <a:bodyPr>
            <a:normAutofit/>
          </a:bodyPr>
          <a:lstStyle/>
          <a:p>
            <a:pPr marL="0" indent="0">
              <a:buNone/>
              <a:defRPr/>
            </a:pPr>
            <a:r>
              <a:rPr lang="en-GB" altLang="en-US" sz="2400" dirty="0" err="1"/>
              <a:t>Cé</a:t>
            </a:r>
            <a:r>
              <a:rPr lang="en-GB" altLang="en-US" sz="2400" dirty="0"/>
              <a:t> as </a:t>
            </a:r>
            <a:r>
              <a:rPr lang="en-GB" altLang="en-US" sz="2400" dirty="0" err="1"/>
              <a:t>duit</a:t>
            </a:r>
            <a:r>
              <a:rPr lang="en-GB" altLang="en-US" sz="2400" dirty="0"/>
              <a:t>?</a:t>
            </a:r>
          </a:p>
          <a:p>
            <a:pPr marL="0" indent="0">
              <a:buNone/>
              <a:defRPr/>
            </a:pPr>
            <a:r>
              <a:rPr lang="en-GB" altLang="en-US" sz="2400" dirty="0"/>
              <a:t>Cad as </a:t>
            </a:r>
            <a:r>
              <a:rPr lang="en-GB" altLang="en-US" sz="2400" dirty="0" err="1"/>
              <a:t>duit</a:t>
            </a:r>
            <a:r>
              <a:rPr lang="en-GB" altLang="en-US" sz="2400" dirty="0"/>
              <a:t>?</a:t>
            </a:r>
            <a:endParaRPr lang="ga-IE" altLang="en-US" sz="2400" dirty="0"/>
          </a:p>
          <a:p>
            <a:pPr marL="0" indent="0">
              <a:buNone/>
              <a:defRPr/>
            </a:pPr>
            <a:endParaRPr lang="ga-IE" altLang="en-US" sz="2400" dirty="0"/>
          </a:p>
        </p:txBody>
      </p:sp>
      <p:pic>
        <p:nvPicPr>
          <p:cNvPr id="18440" name="Picture 11" descr="http://i1183.photobucket.com/albums/x480/YoureATowel/Irish.jpg">
            <a:extLst>
              <a:ext uri="{FF2B5EF4-FFF2-40B4-BE49-F238E27FC236}">
                <a16:creationId xmlns:a16="http://schemas.microsoft.com/office/drawing/2014/main" id="{E24240F8-858C-4516-0FC9-61499AB23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1940" y="0"/>
            <a:ext cx="51958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www.clker.com/cliparts/3/0/3/8/1194986541442028018ear_-_body_part_nicu_buc_01.svg.hi.png">
            <a:extLst>
              <a:ext uri="{FF2B5EF4-FFF2-40B4-BE49-F238E27FC236}">
                <a16:creationId xmlns:a16="http://schemas.microsoft.com/office/drawing/2014/main" id="{1A82357B-BB68-4A0D-98C6-EA16DC82F9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2741" y="723653"/>
            <a:ext cx="122550" cy="20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7431816B-F199-C548-B238-4160C7E240BB}"/>
              </a:ext>
            </a:extLst>
          </p:cNvPr>
          <p:cNvSpPr txBox="1">
            <a:spLocks/>
          </p:cNvSpPr>
          <p:nvPr/>
        </p:nvSpPr>
        <p:spPr>
          <a:xfrm>
            <a:off x="1086331" y="2922385"/>
            <a:ext cx="3825875" cy="27164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GB" altLang="en-US" dirty="0"/>
              <a:t>Is as </a:t>
            </a:r>
            <a:r>
              <a:rPr lang="en-GB" altLang="en-US" dirty="0" err="1"/>
              <a:t>Doire</a:t>
            </a:r>
            <a:r>
              <a:rPr lang="en-GB" altLang="en-US" dirty="0"/>
              <a:t> mé.</a:t>
            </a:r>
            <a:endParaRPr lang="ga-IE" altLang="en-US" dirty="0"/>
          </a:p>
          <a:p>
            <a:pPr marL="0" indent="0">
              <a:buFont typeface="Arial" panose="020B0604020202020204" pitchFamily="34" charset="0"/>
              <a:buNone/>
              <a:defRPr/>
            </a:pPr>
            <a:r>
              <a:rPr lang="ga-IE" altLang="en-US" dirty="0"/>
              <a:t>Ní as Béal Feirste mé</a:t>
            </a:r>
            <a:r>
              <a:rPr lang="en-GB" altLang="en-US" dirty="0"/>
              <a:t>.</a:t>
            </a:r>
          </a:p>
          <a:p>
            <a:pPr marL="0" indent="0">
              <a:buFont typeface="Arial" panose="020B0604020202020204" pitchFamily="34" charset="0"/>
              <a:buNone/>
              <a:defRPr/>
            </a:pPr>
            <a:r>
              <a:rPr lang="en-GB" altLang="en-US" dirty="0" err="1"/>
              <a:t>Tá</a:t>
            </a:r>
            <a:r>
              <a:rPr lang="en-GB" altLang="en-US" dirty="0"/>
              <a:t> mé </a:t>
            </a:r>
            <a:r>
              <a:rPr lang="en-GB" altLang="en-US" dirty="0" err="1"/>
              <a:t>i</a:t>
            </a:r>
            <a:r>
              <a:rPr lang="en-GB" altLang="en-US" dirty="0"/>
              <a:t> </a:t>
            </a:r>
            <a:r>
              <a:rPr lang="en-GB" altLang="en-US" dirty="0" err="1"/>
              <a:t>mo</a:t>
            </a:r>
            <a:r>
              <a:rPr lang="en-GB" altLang="en-US" dirty="0"/>
              <a:t> </a:t>
            </a:r>
            <a:r>
              <a:rPr lang="en-GB" altLang="en-US" dirty="0" err="1"/>
              <a:t>chónaí</a:t>
            </a:r>
            <a:r>
              <a:rPr lang="en-GB" altLang="en-US" dirty="0"/>
              <a:t> </a:t>
            </a:r>
            <a:r>
              <a:rPr lang="en-GB" altLang="en-US" dirty="0" err="1"/>
              <a:t>i</a:t>
            </a:r>
            <a:r>
              <a:rPr lang="en-GB" altLang="en-US" dirty="0"/>
              <a:t> </a:t>
            </a:r>
            <a:r>
              <a:rPr lang="en-GB" altLang="en-US" dirty="0" err="1"/>
              <a:t>mBéal</a:t>
            </a:r>
            <a:r>
              <a:rPr lang="en-GB" altLang="en-US" dirty="0"/>
              <a:t> </a:t>
            </a:r>
            <a:r>
              <a:rPr lang="en-GB" altLang="en-US" dirty="0" err="1"/>
              <a:t>Feirste</a:t>
            </a:r>
            <a:r>
              <a:rPr lang="en-GB" altLang="en-US" dirty="0"/>
              <a:t>. </a:t>
            </a:r>
            <a:endParaRPr lang="ga-IE" altLang="en-US" dirty="0"/>
          </a:p>
          <a:p>
            <a:pPr marL="0" indent="0">
              <a:buFont typeface="Arial" panose="020B0604020202020204" pitchFamily="34" charset="0"/>
              <a:buNone/>
              <a:defRPr/>
            </a:pPr>
            <a:endParaRPr lang="ga-IE"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0BACDD-E5C6-B145-634A-1E585763909F}"/>
              </a:ext>
            </a:extLst>
          </p:cNvPr>
          <p:cNvPicPr>
            <a:picLocks noChangeAspect="1"/>
          </p:cNvPicPr>
          <p:nvPr/>
        </p:nvPicPr>
        <p:blipFill>
          <a:blip r:embed="rId3"/>
          <a:stretch>
            <a:fillRect/>
          </a:stretch>
        </p:blipFill>
        <p:spPr>
          <a:xfrm>
            <a:off x="173321" y="788714"/>
            <a:ext cx="5371711" cy="3689408"/>
          </a:xfrm>
          <a:prstGeom prst="rect">
            <a:avLst/>
          </a:prstGeom>
        </p:spPr>
      </p:pic>
      <p:pic>
        <p:nvPicPr>
          <p:cNvPr id="11" name="Picture 10">
            <a:extLst>
              <a:ext uri="{FF2B5EF4-FFF2-40B4-BE49-F238E27FC236}">
                <a16:creationId xmlns:a16="http://schemas.microsoft.com/office/drawing/2014/main" id="{698D5A63-65EC-A311-AA0B-FF641182BBAC}"/>
              </a:ext>
            </a:extLst>
          </p:cNvPr>
          <p:cNvPicPr>
            <a:picLocks noChangeAspect="1"/>
          </p:cNvPicPr>
          <p:nvPr/>
        </p:nvPicPr>
        <p:blipFill>
          <a:blip r:embed="rId4"/>
          <a:stretch>
            <a:fillRect/>
          </a:stretch>
        </p:blipFill>
        <p:spPr>
          <a:xfrm>
            <a:off x="5545032" y="760738"/>
            <a:ext cx="6495257" cy="2961216"/>
          </a:xfrm>
          <a:prstGeom prst="rect">
            <a:avLst/>
          </a:prstGeom>
        </p:spPr>
      </p:pic>
      <p:pic>
        <p:nvPicPr>
          <p:cNvPr id="13" name="Picture 12">
            <a:extLst>
              <a:ext uri="{FF2B5EF4-FFF2-40B4-BE49-F238E27FC236}">
                <a16:creationId xmlns:a16="http://schemas.microsoft.com/office/drawing/2014/main" id="{2D412FF5-986C-15FD-9717-505065253B6A}"/>
              </a:ext>
            </a:extLst>
          </p:cNvPr>
          <p:cNvPicPr>
            <a:picLocks noChangeAspect="1"/>
          </p:cNvPicPr>
          <p:nvPr/>
        </p:nvPicPr>
        <p:blipFill>
          <a:blip r:embed="rId5"/>
          <a:stretch>
            <a:fillRect/>
          </a:stretch>
        </p:blipFill>
        <p:spPr>
          <a:xfrm>
            <a:off x="5545032" y="3752135"/>
            <a:ext cx="5716092" cy="1507926"/>
          </a:xfrm>
          <a:prstGeom prst="rect">
            <a:avLst/>
          </a:prstGeom>
        </p:spPr>
      </p:pic>
      <p:sp>
        <p:nvSpPr>
          <p:cNvPr id="15" name="TextBox 14">
            <a:extLst>
              <a:ext uri="{FF2B5EF4-FFF2-40B4-BE49-F238E27FC236}">
                <a16:creationId xmlns:a16="http://schemas.microsoft.com/office/drawing/2014/main" id="{9FACFF4C-E482-F809-7447-485BF2824C6A}"/>
              </a:ext>
            </a:extLst>
          </p:cNvPr>
          <p:cNvSpPr txBox="1"/>
          <p:nvPr/>
        </p:nvSpPr>
        <p:spPr>
          <a:xfrm>
            <a:off x="584886" y="5003344"/>
            <a:ext cx="6096000" cy="1477328"/>
          </a:xfrm>
          <a:prstGeom prst="rect">
            <a:avLst/>
          </a:prstGeom>
          <a:noFill/>
        </p:spPr>
        <p:txBody>
          <a:bodyPr wrap="square">
            <a:spAutoFit/>
          </a:bodyPr>
          <a:lstStyle/>
          <a:p>
            <a:r>
              <a:rPr lang="en-GB" dirty="0" err="1"/>
              <a:t>Foghlaimeoir</a:t>
            </a:r>
            <a:r>
              <a:rPr lang="en-GB" dirty="0"/>
              <a:t>: </a:t>
            </a:r>
            <a:r>
              <a:rPr lang="ga-IE" dirty="0"/>
              <a:t>Cén chéad ainm atá ar an mháthair?</a:t>
            </a:r>
          </a:p>
          <a:p>
            <a:r>
              <a:rPr lang="en-GB" dirty="0" err="1"/>
              <a:t>Múinteoir</a:t>
            </a:r>
            <a:r>
              <a:rPr lang="en-GB" dirty="0"/>
              <a:t>: </a:t>
            </a:r>
            <a:r>
              <a:rPr lang="ga-IE" dirty="0"/>
              <a:t>Siobhán</a:t>
            </a:r>
            <a:r>
              <a:rPr lang="en-GB" dirty="0"/>
              <a:t> </a:t>
            </a:r>
            <a:r>
              <a:rPr lang="en-GB" dirty="0" err="1"/>
              <a:t>atá</a:t>
            </a:r>
            <a:r>
              <a:rPr lang="en-GB" dirty="0"/>
              <a:t> </a:t>
            </a:r>
            <a:r>
              <a:rPr lang="en-GB" dirty="0" err="1"/>
              <a:t>uirthi</a:t>
            </a:r>
            <a:r>
              <a:rPr lang="en-GB" dirty="0"/>
              <a:t>.</a:t>
            </a:r>
            <a:endParaRPr lang="ga-IE" dirty="0"/>
          </a:p>
          <a:p>
            <a:r>
              <a:rPr lang="en-GB" dirty="0" err="1"/>
              <a:t>Foghlaimeoir</a:t>
            </a:r>
            <a:r>
              <a:rPr lang="en-GB" dirty="0"/>
              <a:t>: </a:t>
            </a:r>
            <a:r>
              <a:rPr lang="ga-IE" dirty="0"/>
              <a:t>Agus cá bhfuil sí ina cónaí?</a:t>
            </a:r>
            <a:endParaRPr lang="en-GB" dirty="0"/>
          </a:p>
          <a:p>
            <a:r>
              <a:rPr lang="en-GB" dirty="0" err="1"/>
              <a:t>Múinteoir</a:t>
            </a:r>
            <a:r>
              <a:rPr lang="en-GB" dirty="0"/>
              <a:t>: </a:t>
            </a:r>
            <a:r>
              <a:rPr lang="en-GB" dirty="0" err="1"/>
              <a:t>Tá</a:t>
            </a:r>
            <a:r>
              <a:rPr lang="en-GB" dirty="0"/>
              <a:t> </a:t>
            </a:r>
            <a:r>
              <a:rPr lang="en-GB" dirty="0" err="1"/>
              <a:t>sí</a:t>
            </a:r>
            <a:r>
              <a:rPr lang="en-GB" dirty="0"/>
              <a:t> </a:t>
            </a:r>
            <a:r>
              <a:rPr lang="en-GB" dirty="0" err="1"/>
              <a:t>ina</a:t>
            </a:r>
            <a:r>
              <a:rPr lang="en-GB" dirty="0"/>
              <a:t> </a:t>
            </a:r>
            <a:r>
              <a:rPr lang="en-GB" dirty="0" err="1"/>
              <a:t>cónaí</a:t>
            </a:r>
            <a:r>
              <a:rPr lang="en-GB" dirty="0"/>
              <a:t> </a:t>
            </a:r>
            <a:r>
              <a:rPr lang="en-GB" dirty="0" err="1"/>
              <a:t>i</a:t>
            </a:r>
            <a:r>
              <a:rPr lang="en-GB" dirty="0"/>
              <a:t> </a:t>
            </a:r>
            <a:r>
              <a:rPr lang="en-GB" dirty="0" err="1"/>
              <a:t>gCluain</a:t>
            </a:r>
            <a:r>
              <a:rPr lang="en-GB" dirty="0"/>
              <a:t> </a:t>
            </a:r>
            <a:r>
              <a:rPr lang="en-GB" dirty="0" err="1"/>
              <a:t>Sceach</a:t>
            </a:r>
            <a:r>
              <a:rPr lang="en-GB" dirty="0"/>
              <a:t>.</a:t>
            </a:r>
          </a:p>
          <a:p>
            <a:endParaRPr lang="ga-IE" dirty="0"/>
          </a:p>
        </p:txBody>
      </p:sp>
    </p:spTree>
    <p:extLst>
      <p:ext uri="{BB962C8B-B14F-4D97-AF65-F5344CB8AC3E}">
        <p14:creationId xmlns:p14="http://schemas.microsoft.com/office/powerpoint/2010/main" val="1711528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ABB74-5679-7AD6-3EFB-CBD27FC80974}"/>
              </a:ext>
            </a:extLst>
          </p:cNvPr>
          <p:cNvSpPr>
            <a:spLocks noGrp="1"/>
          </p:cNvSpPr>
          <p:nvPr>
            <p:ph type="title"/>
          </p:nvPr>
        </p:nvSpPr>
        <p:spPr/>
        <p:txBody>
          <a:bodyPr>
            <a:normAutofit/>
          </a:bodyPr>
          <a:lstStyle/>
          <a:p>
            <a:pPr algn="ctr"/>
            <a:r>
              <a:rPr lang="ga-IE" sz="6000" dirty="0" err="1"/>
              <a:t>Ca</a:t>
            </a:r>
            <a:r>
              <a:rPr lang="en-GB" sz="6000" dirty="0"/>
              <a:t>id</a:t>
            </a:r>
            <a:r>
              <a:rPr lang="ga-IE" sz="6000" dirty="0"/>
              <a:t>é an sloinne? </a:t>
            </a:r>
          </a:p>
        </p:txBody>
      </p:sp>
      <p:sp>
        <p:nvSpPr>
          <p:cNvPr id="3" name="Content Placeholder 2">
            <a:extLst>
              <a:ext uri="{FF2B5EF4-FFF2-40B4-BE49-F238E27FC236}">
                <a16:creationId xmlns:a16="http://schemas.microsoft.com/office/drawing/2014/main" id="{F1C19AFA-ACF2-EDDF-FDD1-6AB92E0B22C5}"/>
              </a:ext>
            </a:extLst>
          </p:cNvPr>
          <p:cNvSpPr>
            <a:spLocks noGrp="1"/>
          </p:cNvSpPr>
          <p:nvPr>
            <p:ph idx="1"/>
          </p:nvPr>
        </p:nvSpPr>
        <p:spPr>
          <a:xfrm>
            <a:off x="1949574" y="5678433"/>
            <a:ext cx="7339149" cy="627204"/>
          </a:xfrm>
        </p:spPr>
        <p:txBody>
          <a:bodyPr/>
          <a:lstStyle/>
          <a:p>
            <a:pPr marL="0" indent="0">
              <a:buNone/>
            </a:pPr>
            <a:r>
              <a:rPr lang="ga-IE" dirty="0"/>
              <a:t>Peadar     Siobhán 	     Pól        Clár</a:t>
            </a:r>
          </a:p>
        </p:txBody>
      </p:sp>
      <p:pic>
        <p:nvPicPr>
          <p:cNvPr id="5" name="Picture 4">
            <a:extLst>
              <a:ext uri="{FF2B5EF4-FFF2-40B4-BE49-F238E27FC236}">
                <a16:creationId xmlns:a16="http://schemas.microsoft.com/office/drawing/2014/main" id="{B3476727-D33D-D173-BFFB-11D1F7A94D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680" y="1690688"/>
            <a:ext cx="4376000" cy="3859071"/>
          </a:xfrm>
          <a:prstGeom prst="rect">
            <a:avLst/>
          </a:prstGeom>
        </p:spPr>
      </p:pic>
      <p:sp>
        <p:nvSpPr>
          <p:cNvPr id="6" name="Content Placeholder 2">
            <a:extLst>
              <a:ext uri="{FF2B5EF4-FFF2-40B4-BE49-F238E27FC236}">
                <a16:creationId xmlns:a16="http://schemas.microsoft.com/office/drawing/2014/main" id="{3C5BE794-DBB7-4FB6-888E-0E394434AF92}"/>
              </a:ext>
            </a:extLst>
          </p:cNvPr>
          <p:cNvSpPr txBox="1">
            <a:spLocks/>
          </p:cNvSpPr>
          <p:nvPr/>
        </p:nvSpPr>
        <p:spPr>
          <a:xfrm>
            <a:off x="7224848" y="1917750"/>
            <a:ext cx="3487783" cy="6272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ga-IE" sz="3600" dirty="0"/>
              <a:t>Mac Gearailt</a:t>
            </a:r>
            <a:endParaRPr lang="en-GB" sz="3600" dirty="0"/>
          </a:p>
          <a:p>
            <a:pPr marL="0" indent="0">
              <a:buFont typeface="Arial" panose="020B0604020202020204" pitchFamily="34" charset="0"/>
              <a:buNone/>
            </a:pPr>
            <a:endParaRPr lang="ga-IE" sz="3600" dirty="0"/>
          </a:p>
          <a:p>
            <a:pPr marL="0" indent="0">
              <a:buFont typeface="Arial" panose="020B0604020202020204" pitchFamily="34" charset="0"/>
              <a:buNone/>
            </a:pPr>
            <a:endParaRPr lang="ga-IE" sz="3600" dirty="0"/>
          </a:p>
        </p:txBody>
      </p:sp>
      <p:sp>
        <p:nvSpPr>
          <p:cNvPr id="7" name="Content Placeholder 2">
            <a:extLst>
              <a:ext uri="{FF2B5EF4-FFF2-40B4-BE49-F238E27FC236}">
                <a16:creationId xmlns:a16="http://schemas.microsoft.com/office/drawing/2014/main" id="{08E1A010-1489-1A9C-7A7D-7D9E1F12A76A}"/>
              </a:ext>
            </a:extLst>
          </p:cNvPr>
          <p:cNvSpPr txBox="1">
            <a:spLocks/>
          </p:cNvSpPr>
          <p:nvPr/>
        </p:nvSpPr>
        <p:spPr>
          <a:xfrm>
            <a:off x="7224848" y="2909740"/>
            <a:ext cx="4283529" cy="251134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ga-IE" sz="3600" dirty="0"/>
              <a:t>Peadar </a:t>
            </a:r>
            <a:r>
              <a:rPr lang="ga-IE" sz="4300" b="1" dirty="0"/>
              <a:t>Mac</a:t>
            </a:r>
            <a:r>
              <a:rPr lang="ga-IE" sz="3600" dirty="0"/>
              <a:t> Gearailt </a:t>
            </a:r>
          </a:p>
          <a:p>
            <a:pPr marL="0" indent="0">
              <a:buNone/>
            </a:pPr>
            <a:r>
              <a:rPr lang="ga-IE" sz="3600" dirty="0"/>
              <a:t>Siobhán </a:t>
            </a:r>
            <a:r>
              <a:rPr lang="ga-IE" sz="4300" b="1" dirty="0"/>
              <a:t>Mhic</a:t>
            </a:r>
            <a:r>
              <a:rPr lang="ga-IE" sz="3600" dirty="0"/>
              <a:t> Gearailt </a:t>
            </a:r>
          </a:p>
          <a:p>
            <a:pPr marL="0" indent="0">
              <a:buNone/>
            </a:pPr>
            <a:r>
              <a:rPr lang="ga-IE" sz="3600" dirty="0"/>
              <a:t>Pól </a:t>
            </a:r>
            <a:r>
              <a:rPr lang="ga-IE" sz="4200" b="1" dirty="0"/>
              <a:t>Mac</a:t>
            </a:r>
            <a:r>
              <a:rPr lang="ga-IE" sz="3600" dirty="0"/>
              <a:t> Gearailt </a:t>
            </a:r>
          </a:p>
          <a:p>
            <a:pPr marL="0" indent="0">
              <a:buNone/>
            </a:pPr>
            <a:r>
              <a:rPr lang="ga-IE" sz="3600" dirty="0"/>
              <a:t>Clár </a:t>
            </a:r>
            <a:r>
              <a:rPr lang="ga-IE" sz="4200" b="1" dirty="0"/>
              <a:t>Nic</a:t>
            </a:r>
            <a:r>
              <a:rPr lang="ga-IE" sz="3600" dirty="0"/>
              <a:t> Gearailt </a:t>
            </a:r>
          </a:p>
        </p:txBody>
      </p:sp>
    </p:spTree>
    <p:extLst>
      <p:ext uri="{BB962C8B-B14F-4D97-AF65-F5344CB8AC3E}">
        <p14:creationId xmlns:p14="http://schemas.microsoft.com/office/powerpoint/2010/main" val="24116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ABB74-5679-7AD6-3EFB-CBD27FC80974}"/>
              </a:ext>
            </a:extLst>
          </p:cNvPr>
          <p:cNvSpPr>
            <a:spLocks noGrp="1"/>
          </p:cNvSpPr>
          <p:nvPr>
            <p:ph type="title"/>
          </p:nvPr>
        </p:nvSpPr>
        <p:spPr/>
        <p:txBody>
          <a:bodyPr>
            <a:normAutofit/>
          </a:bodyPr>
          <a:lstStyle/>
          <a:p>
            <a:pPr algn="ctr"/>
            <a:r>
              <a:rPr lang="ga-IE" sz="6000" dirty="0" err="1"/>
              <a:t>Ca</a:t>
            </a:r>
            <a:r>
              <a:rPr lang="en-GB" sz="6000" dirty="0"/>
              <a:t>id</a:t>
            </a:r>
            <a:r>
              <a:rPr lang="ga-IE" sz="6000" dirty="0"/>
              <a:t>é an sloinne? </a:t>
            </a:r>
          </a:p>
        </p:txBody>
      </p:sp>
      <p:sp>
        <p:nvSpPr>
          <p:cNvPr id="3" name="Content Placeholder 2">
            <a:extLst>
              <a:ext uri="{FF2B5EF4-FFF2-40B4-BE49-F238E27FC236}">
                <a16:creationId xmlns:a16="http://schemas.microsoft.com/office/drawing/2014/main" id="{F1C19AFA-ACF2-EDDF-FDD1-6AB92E0B22C5}"/>
              </a:ext>
            </a:extLst>
          </p:cNvPr>
          <p:cNvSpPr>
            <a:spLocks noGrp="1"/>
          </p:cNvSpPr>
          <p:nvPr>
            <p:ph idx="1"/>
          </p:nvPr>
        </p:nvSpPr>
        <p:spPr>
          <a:xfrm>
            <a:off x="1949574" y="5678433"/>
            <a:ext cx="7339149" cy="627204"/>
          </a:xfrm>
        </p:spPr>
        <p:txBody>
          <a:bodyPr/>
          <a:lstStyle/>
          <a:p>
            <a:pPr marL="0" indent="0">
              <a:buNone/>
            </a:pPr>
            <a:r>
              <a:rPr lang="ga-IE" dirty="0"/>
              <a:t>Peadar     Siobhán 	     Pól        Clár</a:t>
            </a:r>
          </a:p>
        </p:txBody>
      </p:sp>
      <p:pic>
        <p:nvPicPr>
          <p:cNvPr id="5" name="Picture 4">
            <a:extLst>
              <a:ext uri="{FF2B5EF4-FFF2-40B4-BE49-F238E27FC236}">
                <a16:creationId xmlns:a16="http://schemas.microsoft.com/office/drawing/2014/main" id="{B3476727-D33D-D173-BFFB-11D1F7A94D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680" y="1690688"/>
            <a:ext cx="4376000" cy="3859071"/>
          </a:xfrm>
          <a:prstGeom prst="rect">
            <a:avLst/>
          </a:prstGeom>
        </p:spPr>
      </p:pic>
      <p:sp>
        <p:nvSpPr>
          <p:cNvPr id="6" name="Content Placeholder 2">
            <a:extLst>
              <a:ext uri="{FF2B5EF4-FFF2-40B4-BE49-F238E27FC236}">
                <a16:creationId xmlns:a16="http://schemas.microsoft.com/office/drawing/2014/main" id="{3C5BE794-DBB7-4FB6-888E-0E394434AF92}"/>
              </a:ext>
            </a:extLst>
          </p:cNvPr>
          <p:cNvSpPr txBox="1">
            <a:spLocks/>
          </p:cNvSpPr>
          <p:nvPr/>
        </p:nvSpPr>
        <p:spPr>
          <a:xfrm>
            <a:off x="7224848" y="1917750"/>
            <a:ext cx="3487783" cy="6272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600" dirty="0"/>
              <a:t>Ó Dochartaigh</a:t>
            </a:r>
          </a:p>
          <a:p>
            <a:pPr marL="0" indent="0">
              <a:buFont typeface="Arial" panose="020B0604020202020204" pitchFamily="34" charset="0"/>
              <a:buNone/>
            </a:pPr>
            <a:endParaRPr lang="ga-IE" sz="3600" dirty="0"/>
          </a:p>
          <a:p>
            <a:pPr marL="0" indent="0">
              <a:buFont typeface="Arial" panose="020B0604020202020204" pitchFamily="34" charset="0"/>
              <a:buNone/>
            </a:pPr>
            <a:endParaRPr lang="ga-IE" sz="3600" dirty="0"/>
          </a:p>
        </p:txBody>
      </p:sp>
      <p:sp>
        <p:nvSpPr>
          <p:cNvPr id="7" name="Content Placeholder 2">
            <a:extLst>
              <a:ext uri="{FF2B5EF4-FFF2-40B4-BE49-F238E27FC236}">
                <a16:creationId xmlns:a16="http://schemas.microsoft.com/office/drawing/2014/main" id="{08E1A010-1489-1A9C-7A7D-7D9E1F12A76A}"/>
              </a:ext>
            </a:extLst>
          </p:cNvPr>
          <p:cNvSpPr txBox="1">
            <a:spLocks/>
          </p:cNvSpPr>
          <p:nvPr/>
        </p:nvSpPr>
        <p:spPr>
          <a:xfrm>
            <a:off x="7224848" y="2909741"/>
            <a:ext cx="4531723" cy="24982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ga-IE" sz="3600" dirty="0"/>
              <a:t>Peadar </a:t>
            </a:r>
            <a:r>
              <a:rPr lang="en-GB" sz="4300" b="1" dirty="0"/>
              <a:t>Ó</a:t>
            </a:r>
            <a:r>
              <a:rPr lang="en-GB" sz="3600" dirty="0"/>
              <a:t> Dochartaigh</a:t>
            </a:r>
            <a:endParaRPr lang="ga-IE" sz="3600" dirty="0"/>
          </a:p>
          <a:p>
            <a:pPr marL="0" indent="0">
              <a:buNone/>
            </a:pPr>
            <a:r>
              <a:rPr lang="ga-IE" sz="3600" dirty="0"/>
              <a:t>Siobhán </a:t>
            </a:r>
            <a:r>
              <a:rPr lang="en-GB" sz="4300" b="1" dirty="0"/>
              <a:t>Uí</a:t>
            </a:r>
            <a:r>
              <a:rPr lang="en-GB" sz="3600" dirty="0"/>
              <a:t> Dhochartaigh</a:t>
            </a:r>
            <a:endParaRPr lang="ga-IE" sz="3600" dirty="0"/>
          </a:p>
          <a:p>
            <a:pPr marL="0" indent="0">
              <a:buNone/>
            </a:pPr>
            <a:r>
              <a:rPr lang="ga-IE" sz="3600" dirty="0"/>
              <a:t>Pól </a:t>
            </a:r>
            <a:r>
              <a:rPr lang="en-GB" sz="4200" b="1" dirty="0"/>
              <a:t>Ó</a:t>
            </a:r>
            <a:r>
              <a:rPr lang="en-GB" sz="3600" dirty="0"/>
              <a:t> Dochartaigh</a:t>
            </a:r>
            <a:endParaRPr lang="ga-IE" sz="3600" dirty="0"/>
          </a:p>
          <a:p>
            <a:pPr marL="0" indent="0">
              <a:buNone/>
            </a:pPr>
            <a:r>
              <a:rPr lang="ga-IE" sz="3600" dirty="0"/>
              <a:t>Clár</a:t>
            </a:r>
            <a:r>
              <a:rPr lang="ga-IE" sz="4200" dirty="0"/>
              <a:t> </a:t>
            </a:r>
            <a:r>
              <a:rPr lang="en-GB" sz="4200" b="1" dirty="0"/>
              <a:t>Ní</a:t>
            </a:r>
            <a:r>
              <a:rPr lang="en-GB" sz="4200" dirty="0"/>
              <a:t> </a:t>
            </a:r>
            <a:r>
              <a:rPr lang="en-GB" sz="3600" dirty="0"/>
              <a:t>Dhochartaigh</a:t>
            </a:r>
            <a:endParaRPr lang="ga-IE" sz="3600" dirty="0"/>
          </a:p>
        </p:txBody>
      </p:sp>
    </p:spTree>
    <p:extLst>
      <p:ext uri="{BB962C8B-B14F-4D97-AF65-F5344CB8AC3E}">
        <p14:creationId xmlns:p14="http://schemas.microsoft.com/office/powerpoint/2010/main" val="130536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AFD73-5842-DE46-8CE6-B1EDD99CB933}"/>
              </a:ext>
            </a:extLst>
          </p:cNvPr>
          <p:cNvSpPr>
            <a:spLocks noGrp="1"/>
          </p:cNvSpPr>
          <p:nvPr>
            <p:ph type="title"/>
          </p:nvPr>
        </p:nvSpPr>
        <p:spPr/>
        <p:txBody>
          <a:bodyPr>
            <a:normAutofit/>
          </a:bodyPr>
          <a:lstStyle/>
          <a:p>
            <a:pPr algn="ctr"/>
            <a:r>
              <a:rPr lang="en-GB" sz="6000" dirty="0" err="1"/>
              <a:t>Sloinnte</a:t>
            </a:r>
            <a:r>
              <a:rPr lang="en-GB" sz="6000" dirty="0"/>
              <a:t> </a:t>
            </a:r>
            <a:r>
              <a:rPr lang="en-GB" sz="6000" dirty="0" err="1"/>
              <a:t>agus</a:t>
            </a:r>
            <a:r>
              <a:rPr lang="ga-IE" sz="6000" dirty="0"/>
              <a:t> na </a:t>
            </a:r>
            <a:r>
              <a:rPr lang="en-GB" sz="6000" dirty="0"/>
              <a:t>c</a:t>
            </a:r>
            <a:r>
              <a:rPr lang="ga-IE" sz="6000" dirty="0" err="1"/>
              <a:t>úigí</a:t>
            </a:r>
            <a:endParaRPr lang="ga-IE" sz="6000" dirty="0"/>
          </a:p>
        </p:txBody>
      </p:sp>
      <p:pic>
        <p:nvPicPr>
          <p:cNvPr id="1030" name="Picture 6">
            <a:extLst>
              <a:ext uri="{FF2B5EF4-FFF2-40B4-BE49-F238E27FC236}">
                <a16:creationId xmlns:a16="http://schemas.microsoft.com/office/drawing/2014/main" id="{CE8C036F-754D-77D6-3055-26E66CAAB1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051" y="1545132"/>
            <a:ext cx="7667897" cy="395076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90E175A9-1EDC-5832-318C-0F9948B834C6}"/>
              </a:ext>
            </a:extLst>
          </p:cNvPr>
          <p:cNvSpPr>
            <a:spLocks noGrp="1"/>
          </p:cNvSpPr>
          <p:nvPr>
            <p:ph idx="1"/>
          </p:nvPr>
        </p:nvSpPr>
        <p:spPr/>
        <p:txBody>
          <a:bodyPr/>
          <a:lstStyle/>
          <a:p>
            <a:endParaRPr lang="en-GB"/>
          </a:p>
        </p:txBody>
      </p:sp>
      <p:sp>
        <p:nvSpPr>
          <p:cNvPr id="7" name="Content Placeholder 3">
            <a:extLst>
              <a:ext uri="{FF2B5EF4-FFF2-40B4-BE49-F238E27FC236}">
                <a16:creationId xmlns:a16="http://schemas.microsoft.com/office/drawing/2014/main" id="{72616F65-F85B-AE11-2541-0254347B75A8}"/>
              </a:ext>
            </a:extLst>
          </p:cNvPr>
          <p:cNvSpPr txBox="1">
            <a:spLocks/>
          </p:cNvSpPr>
          <p:nvPr/>
        </p:nvSpPr>
        <p:spPr>
          <a:xfrm>
            <a:off x="1264921" y="5828438"/>
            <a:ext cx="10515600" cy="572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ga-IE" dirty="0"/>
              <a:t>Cúige Uladh</a:t>
            </a:r>
            <a:r>
              <a:rPr lang="en-GB" dirty="0"/>
              <a:t>  </a:t>
            </a:r>
            <a:r>
              <a:rPr lang="ga-IE" dirty="0"/>
              <a:t>  Cúige Chonnacht</a:t>
            </a:r>
            <a:r>
              <a:rPr lang="en-GB" dirty="0"/>
              <a:t>  </a:t>
            </a:r>
            <a:r>
              <a:rPr lang="ga-IE" dirty="0"/>
              <a:t>  Cúige Mumhan</a:t>
            </a:r>
            <a:r>
              <a:rPr lang="en-GB" dirty="0"/>
              <a:t>  </a:t>
            </a:r>
            <a:r>
              <a:rPr lang="ga-IE" dirty="0"/>
              <a:t>  Cúige Laighean</a:t>
            </a:r>
          </a:p>
        </p:txBody>
      </p:sp>
    </p:spTree>
    <p:extLst>
      <p:ext uri="{BB962C8B-B14F-4D97-AF65-F5344CB8AC3E}">
        <p14:creationId xmlns:p14="http://schemas.microsoft.com/office/powerpoint/2010/main" val="106070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DBE9E73-1222-61C4-85AD-2550FE98FEE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8332" y="150056"/>
            <a:ext cx="5342708" cy="6599817"/>
          </a:xfrm>
        </p:spPr>
      </p:pic>
    </p:spTree>
    <p:extLst>
      <p:ext uri="{BB962C8B-B14F-4D97-AF65-F5344CB8AC3E}">
        <p14:creationId xmlns:p14="http://schemas.microsoft.com/office/powerpoint/2010/main" val="1209049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D21447-CDC7-BD3F-5D87-87CE0FF5237B}"/>
              </a:ext>
            </a:extLst>
          </p:cNvPr>
          <p:cNvPicPr>
            <a:picLocks noChangeAspect="1"/>
          </p:cNvPicPr>
          <p:nvPr/>
        </p:nvPicPr>
        <p:blipFill>
          <a:blip r:embed="rId3"/>
          <a:stretch>
            <a:fillRect/>
          </a:stretch>
        </p:blipFill>
        <p:spPr>
          <a:xfrm>
            <a:off x="-31583" y="7836"/>
            <a:ext cx="10463739" cy="6850163"/>
          </a:xfrm>
          <a:prstGeom prst="rect">
            <a:avLst/>
          </a:prstGeom>
        </p:spPr>
      </p:pic>
    </p:spTree>
    <p:extLst>
      <p:ext uri="{BB962C8B-B14F-4D97-AF65-F5344CB8AC3E}">
        <p14:creationId xmlns:p14="http://schemas.microsoft.com/office/powerpoint/2010/main" val="279604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1471</Words>
  <Application>Microsoft Office PowerPoint</Application>
  <PresentationFormat>Widescreen</PresentationFormat>
  <Paragraphs>196</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PowerPoint Presentation</vt:lpstr>
      <vt:lpstr>Caidé an t-ainm atá ort?</vt:lpstr>
      <vt:lpstr>Carb as tú?</vt:lpstr>
      <vt:lpstr>PowerPoint Presentation</vt:lpstr>
      <vt:lpstr>Caidé an sloinne? </vt:lpstr>
      <vt:lpstr>Caidé an sloinne? </vt:lpstr>
      <vt:lpstr>Sloinnte agus na cúigí</vt:lpstr>
      <vt:lpstr>PowerPoint Presentation</vt:lpstr>
      <vt:lpstr>PowerPoint Presentation</vt:lpstr>
      <vt:lpstr>Do shloinne féin</vt:lpstr>
      <vt:lpstr>An áit arb as tú</vt:lpstr>
      <vt:lpstr>Tíortha agus a ndaoine</vt:lpstr>
      <vt:lpstr>Tíortha agus a ndaoine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Darán Ó Dochartaigh</dc:creator>
  <cp:lastModifiedBy>Darán Ó Dochartaigh</cp:lastModifiedBy>
  <cp:revision>2</cp:revision>
  <dcterms:created xsi:type="dcterms:W3CDTF">2022-09-15T16:07:50Z</dcterms:created>
  <dcterms:modified xsi:type="dcterms:W3CDTF">2023-10-15T15:02:10Z</dcterms:modified>
</cp:coreProperties>
</file>